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12192000"/>
  <p:notesSz cx="6858000" cy="9144000"/>
  <p:embeddedFontLst>
    <p:embeddedFont>
      <p:font typeface="Work Sans"/>
      <p:regular r:id="rId21"/>
      <p:bold r:id="rId22"/>
      <p:italic r:id="rId23"/>
      <p:boldItalic r:id="rId24"/>
    </p:embeddedFont>
    <p:embeddedFont>
      <p:font typeface="Josefi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D1CAA68-F451-49F0-9B2C-F50B83DFE449}">
  <a:tblStyle styleId="{0D1CAA68-F451-49F0-9B2C-F50B83DFE44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WorkSans-bold.fntdata"/><Relationship Id="rId21" Type="http://schemas.openxmlformats.org/officeDocument/2006/relationships/font" Target="fonts/WorkSans-regular.fntdata"/><Relationship Id="rId24" Type="http://schemas.openxmlformats.org/officeDocument/2006/relationships/font" Target="fonts/WorkSans-boldItalic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JosefinSans-bold.fntdata"/><Relationship Id="rId25" Type="http://schemas.openxmlformats.org/officeDocument/2006/relationships/font" Target="fonts/JosefinSans-regular.fntdata"/><Relationship Id="rId28" Type="http://schemas.openxmlformats.org/officeDocument/2006/relationships/font" Target="fonts/JosefinSans-boldItalic.fntdata"/><Relationship Id="rId27" Type="http://schemas.openxmlformats.org/officeDocument/2006/relationships/font" Target="fonts/Josefi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e2b81ab8e9_0_7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e2b81ab8e9_0_7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g1e2b81ab8e9_0_7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e2b81ab8e9_0_8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e2b81ab8e9_0_8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g1e2b81ab8e9_0_8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4634efd69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24634efd69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g24634efd69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e2b81ab8e9_0_9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g1e2b81ab8e9_0_9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e2b81ab8e9_0_8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1e2b81ab8e9_0_8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g1e2b81ab8e9_0_8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4653cccfe0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4653cccfe0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g24653cccfe0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e2b81ab8e9_0_10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1e2b81ab8e9_0_10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e2bd4cde3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g1e2bd4cde3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e2bd4cde30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e2bd4cde30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1e2bd4cde30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4477fdf2d3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24477fdf2d3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e2b81ab8e9_0_11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e2b81ab8e9_0_11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1e2b81ab8e9_0_11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4477fdf2d3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4477fdf2d3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24477fdf2d3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4653cccfe0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24653cccfe0_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Arial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Blank">
  <p:cSld name="8_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>
            <p:ph idx="2" type="pic"/>
          </p:nvPr>
        </p:nvSpPr>
        <p:spPr>
          <a:xfrm>
            <a:off x="1" y="4516850"/>
            <a:ext cx="12192000" cy="23412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/>
          <p:nvPr/>
        </p:nvSpPr>
        <p:spPr>
          <a:xfrm>
            <a:off x="0" y="2278436"/>
            <a:ext cx="2149725" cy="4299446"/>
          </a:xfrm>
          <a:custGeom>
            <a:rect b="b" l="l" r="r" t="t"/>
            <a:pathLst>
              <a:path extrusionOk="0" h="4299446" w="2149725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1"/>
          <p:cNvSpPr/>
          <p:nvPr/>
        </p:nvSpPr>
        <p:spPr>
          <a:xfrm>
            <a:off x="10042276" y="0"/>
            <a:ext cx="2149724" cy="3233904"/>
          </a:xfrm>
          <a:custGeom>
            <a:rect b="b" l="l" r="r" t="t"/>
            <a:pathLst>
              <a:path extrusionOk="0" h="3233904" w="214972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1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Blank">
  <p:cSld name="9_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/>
          <p:nvPr>
            <p:ph idx="2" type="pic"/>
          </p:nvPr>
        </p:nvSpPr>
        <p:spPr>
          <a:xfrm>
            <a:off x="9804431" y="2069769"/>
            <a:ext cx="1260900" cy="12609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12"/>
          <p:cNvSpPr/>
          <p:nvPr>
            <p:ph idx="3" type="pic"/>
          </p:nvPr>
        </p:nvSpPr>
        <p:spPr>
          <a:xfrm>
            <a:off x="6922686" y="2069769"/>
            <a:ext cx="1260900" cy="12609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12"/>
          <p:cNvSpPr/>
          <p:nvPr>
            <p:ph idx="4" type="pic"/>
          </p:nvPr>
        </p:nvSpPr>
        <p:spPr>
          <a:xfrm>
            <a:off x="4018053" y="2069769"/>
            <a:ext cx="1260900" cy="12609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12"/>
          <p:cNvSpPr/>
          <p:nvPr>
            <p:ph idx="5" type="pic"/>
          </p:nvPr>
        </p:nvSpPr>
        <p:spPr>
          <a:xfrm>
            <a:off x="1126803" y="2045255"/>
            <a:ext cx="1260900" cy="12609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12"/>
          <p:cNvSpPr/>
          <p:nvPr/>
        </p:nvSpPr>
        <p:spPr>
          <a:xfrm>
            <a:off x="0" y="2278436"/>
            <a:ext cx="2149725" cy="4299446"/>
          </a:xfrm>
          <a:custGeom>
            <a:rect b="b" l="l" r="r" t="t"/>
            <a:pathLst>
              <a:path extrusionOk="0" h="4299446" w="2149725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2"/>
          <p:cNvSpPr/>
          <p:nvPr/>
        </p:nvSpPr>
        <p:spPr>
          <a:xfrm>
            <a:off x="10042276" y="0"/>
            <a:ext cx="2149724" cy="3233904"/>
          </a:xfrm>
          <a:custGeom>
            <a:rect b="b" l="l" r="r" t="t"/>
            <a:pathLst>
              <a:path extrusionOk="0" h="3233904" w="214972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2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Blank">
  <p:cSld name="11_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>
            <p:ph idx="2" type="pic"/>
          </p:nvPr>
        </p:nvSpPr>
        <p:spPr>
          <a:xfrm>
            <a:off x="1108158" y="2496911"/>
            <a:ext cx="1137300" cy="11373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13"/>
          <p:cNvSpPr/>
          <p:nvPr>
            <p:ph idx="3" type="pic"/>
          </p:nvPr>
        </p:nvSpPr>
        <p:spPr>
          <a:xfrm>
            <a:off x="4630002" y="2496911"/>
            <a:ext cx="1137300" cy="11373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13"/>
          <p:cNvSpPr/>
          <p:nvPr>
            <p:ph idx="4" type="pic"/>
          </p:nvPr>
        </p:nvSpPr>
        <p:spPr>
          <a:xfrm>
            <a:off x="8151845" y="2496911"/>
            <a:ext cx="1137300" cy="11373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13"/>
          <p:cNvSpPr/>
          <p:nvPr>
            <p:ph idx="5" type="pic"/>
          </p:nvPr>
        </p:nvSpPr>
        <p:spPr>
          <a:xfrm>
            <a:off x="8814038" y="-2"/>
            <a:ext cx="3367200" cy="48186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3"/>
          <p:cNvSpPr/>
          <p:nvPr/>
        </p:nvSpPr>
        <p:spPr>
          <a:xfrm>
            <a:off x="0" y="2278436"/>
            <a:ext cx="2149725" cy="4299446"/>
          </a:xfrm>
          <a:custGeom>
            <a:rect b="b" l="l" r="r" t="t"/>
            <a:pathLst>
              <a:path extrusionOk="0" h="4299446" w="2149725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/>
          <p:nvPr/>
        </p:nvSpPr>
        <p:spPr>
          <a:xfrm>
            <a:off x="10042276" y="0"/>
            <a:ext cx="2149724" cy="3233904"/>
          </a:xfrm>
          <a:custGeom>
            <a:rect b="b" l="l" r="r" t="t"/>
            <a:pathLst>
              <a:path extrusionOk="0" h="3233904" w="214972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13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Blank">
  <p:cSld name="10_Blank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/>
          <p:nvPr>
            <p:ph idx="2" type="pic"/>
          </p:nvPr>
        </p:nvSpPr>
        <p:spPr>
          <a:xfrm>
            <a:off x="703260" y="1656660"/>
            <a:ext cx="3804000" cy="46863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14"/>
          <p:cNvSpPr/>
          <p:nvPr/>
        </p:nvSpPr>
        <p:spPr>
          <a:xfrm>
            <a:off x="0" y="2278436"/>
            <a:ext cx="2149725" cy="4299446"/>
          </a:xfrm>
          <a:custGeom>
            <a:rect b="b" l="l" r="r" t="t"/>
            <a:pathLst>
              <a:path extrusionOk="0" h="4299446" w="2149725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10042276" y="0"/>
            <a:ext cx="2149724" cy="3233904"/>
          </a:xfrm>
          <a:custGeom>
            <a:rect b="b" l="l" r="r" t="t"/>
            <a:pathLst>
              <a:path extrusionOk="0" h="3233904" w="214972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Blank">
  <p:cSld name="12_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1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6" name="Google Shape;116;p15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6"/>
          <p:cNvSpPr txBox="1"/>
          <p:nvPr>
            <p:ph idx="1" type="body"/>
          </p:nvPr>
        </p:nvSpPr>
        <p:spPr>
          <a:xfrm>
            <a:off x="988758" y="1825625"/>
            <a:ext cx="102144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Arial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6" name="Google Shape;126;p1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2" name="Google Shape;132;p18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18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4" name="Google Shape;134;p18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Blank">
  <p:cSld name="13_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pic>
        <p:nvPicPr>
          <p:cNvPr id="24" name="Google Shape;24;p3"/>
          <p:cNvPicPr preferRelativeResize="0"/>
          <p:nvPr/>
        </p:nvPicPr>
        <p:blipFill rotWithShape="1">
          <a:blip r:embed="rId2">
            <a:alphaModFix/>
          </a:blip>
          <a:srcRect b="12973" l="12914" r="13873" t="12973"/>
          <a:stretch/>
        </p:blipFill>
        <p:spPr>
          <a:xfrm>
            <a:off x="327416" y="264226"/>
            <a:ext cx="661342" cy="731264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/>
          <p:nvPr/>
        </p:nvSpPr>
        <p:spPr>
          <a:xfrm>
            <a:off x="0" y="2278436"/>
            <a:ext cx="2149725" cy="4299446"/>
          </a:xfrm>
          <a:custGeom>
            <a:rect b="b" l="l" r="r" t="t"/>
            <a:pathLst>
              <a:path extrusionOk="0" h="4299446" w="2149725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52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10042276" y="0"/>
            <a:ext cx="2149724" cy="3233904"/>
          </a:xfrm>
          <a:custGeom>
            <a:rect b="b" l="l" r="r" t="t"/>
            <a:pathLst>
              <a:path extrusionOk="0" h="3233904" w="214972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/>
          <p:nvPr>
            <p:ph idx="3" type="pic"/>
          </p:nvPr>
        </p:nvSpPr>
        <p:spPr>
          <a:xfrm>
            <a:off x="9740748" y="2179960"/>
            <a:ext cx="1710000" cy="18324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3"/>
          <p:cNvSpPr/>
          <p:nvPr>
            <p:ph idx="4" type="pic"/>
          </p:nvPr>
        </p:nvSpPr>
        <p:spPr>
          <a:xfrm>
            <a:off x="6094995" y="2179960"/>
            <a:ext cx="1710000" cy="1832400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3"/>
          <p:cNvSpPr/>
          <p:nvPr>
            <p:ph idx="5" type="pic"/>
          </p:nvPr>
        </p:nvSpPr>
        <p:spPr>
          <a:xfrm>
            <a:off x="2449241" y="2179960"/>
            <a:ext cx="1710000" cy="1832400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3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1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0" name="Google Shape;150;p21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1" name="Google Shape;151;p2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2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7" name="Google Shape;157;p22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8" name="Google Shape;158;p2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3"/>
          <p:cNvSpPr txBox="1"/>
          <p:nvPr>
            <p:ph idx="1" type="body"/>
          </p:nvPr>
        </p:nvSpPr>
        <p:spPr>
          <a:xfrm rot="5400000">
            <a:off x="3920442" y="-1105975"/>
            <a:ext cx="4351200" cy="10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4" name="Google Shape;164;p2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4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0" name="Google Shape;170;p2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Blank">
  <p:cSld name="7_Blank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4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Blank">
  <p:cSld name="5_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5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lank">
  <p:cSld name="2_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" name="Google Shape;48;p6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Blank">
  <p:cSld name="6_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/>
          <p:nvPr>
            <p:ph idx="2" type="pic"/>
          </p:nvPr>
        </p:nvSpPr>
        <p:spPr>
          <a:xfrm>
            <a:off x="950686" y="1841611"/>
            <a:ext cx="102906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7"/>
          <p:cNvSpPr/>
          <p:nvPr/>
        </p:nvSpPr>
        <p:spPr>
          <a:xfrm>
            <a:off x="0" y="2278436"/>
            <a:ext cx="2149725" cy="4299446"/>
          </a:xfrm>
          <a:custGeom>
            <a:rect b="b" l="l" r="r" t="t"/>
            <a:pathLst>
              <a:path extrusionOk="0" h="4299446" w="2149725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7"/>
          <p:cNvSpPr/>
          <p:nvPr/>
        </p:nvSpPr>
        <p:spPr>
          <a:xfrm>
            <a:off x="10042276" y="0"/>
            <a:ext cx="2149724" cy="3233904"/>
          </a:xfrm>
          <a:custGeom>
            <a:rect b="b" l="l" r="r" t="t"/>
            <a:pathLst>
              <a:path extrusionOk="0" h="3233904" w="214972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7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Blank">
  <p:cSld name="4_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" name="Google Shape;61;p8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Blank">
  <p:cSld name="3_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6" name="Google Shape;66;p9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1_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0"/>
          <p:cNvPicPr preferRelativeResize="0"/>
          <p:nvPr/>
        </p:nvPicPr>
        <p:blipFill rotWithShape="1">
          <a:blip r:embed="rId2">
            <a:alphaModFix/>
          </a:blip>
          <a:srcRect b="12973" l="12914" r="13873" t="12973"/>
          <a:stretch/>
        </p:blipFill>
        <p:spPr>
          <a:xfrm>
            <a:off x="327416" y="264226"/>
            <a:ext cx="661342" cy="73126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0"/>
          <p:cNvSpPr txBox="1"/>
          <p:nvPr/>
        </p:nvSpPr>
        <p:spPr>
          <a:xfrm>
            <a:off x="11030271" y="6285997"/>
            <a:ext cx="768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PAGE</a:t>
            </a:r>
            <a:endParaRPr b="0" sz="14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0"/>
          <p:cNvSpPr txBox="1"/>
          <p:nvPr/>
        </p:nvSpPr>
        <p:spPr>
          <a:xfrm>
            <a:off x="11064483" y="6285997"/>
            <a:ext cx="800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-US" sz="1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i="0" sz="14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0"/>
          <p:cNvSpPr/>
          <p:nvPr/>
        </p:nvSpPr>
        <p:spPr>
          <a:xfrm>
            <a:off x="0" y="2278436"/>
            <a:ext cx="2149725" cy="4299446"/>
          </a:xfrm>
          <a:custGeom>
            <a:rect b="b" l="l" r="r" t="t"/>
            <a:pathLst>
              <a:path extrusionOk="0" h="4299446" w="2149725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0"/>
          <p:cNvSpPr/>
          <p:nvPr/>
        </p:nvSpPr>
        <p:spPr>
          <a:xfrm>
            <a:off x="10042276" y="0"/>
            <a:ext cx="2149724" cy="3233904"/>
          </a:xfrm>
          <a:custGeom>
            <a:rect b="b" l="l" r="r" t="t"/>
            <a:pathLst>
              <a:path extrusionOk="0" h="3233904" w="214972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rgbClr val="F2F2F2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0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988758" y="1825625"/>
            <a:ext cx="102144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1">
            <a:alphaModFix/>
          </a:blip>
          <a:srcRect b="12973" l="12914" r="13873" t="12973"/>
          <a:stretch/>
        </p:blipFill>
        <p:spPr>
          <a:xfrm>
            <a:off x="327416" y="555174"/>
            <a:ext cx="661342" cy="731264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Relationship Id="rId6" Type="http://schemas.openxmlformats.org/officeDocument/2006/relationships/image" Target="../media/image22.png"/><Relationship Id="rId7" Type="http://schemas.openxmlformats.org/officeDocument/2006/relationships/image" Target="../media/image19.png"/><Relationship Id="rId8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9.png"/><Relationship Id="rId4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Relationship Id="rId5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/>
          <p:nvPr>
            <p:ph type="ctrTitle"/>
          </p:nvPr>
        </p:nvSpPr>
        <p:spPr>
          <a:xfrm>
            <a:off x="651164" y="2992583"/>
            <a:ext cx="9144000" cy="9087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/>
              <a:t>Barcelona listings</a:t>
            </a:r>
            <a:endParaRPr sz="4400"/>
          </a:p>
        </p:txBody>
      </p:sp>
      <p:sp>
        <p:nvSpPr>
          <p:cNvPr id="178" name="Google Shape;178;p25"/>
          <p:cNvSpPr txBox="1"/>
          <p:nvPr>
            <p:ph idx="1" type="subTitle"/>
          </p:nvPr>
        </p:nvSpPr>
        <p:spPr>
          <a:xfrm>
            <a:off x="651164" y="3901297"/>
            <a:ext cx="5375563" cy="4878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EABAB"/>
              </a:buClr>
              <a:buSzPts val="2000"/>
              <a:buNone/>
            </a:pPr>
            <a:r>
              <a:rPr lang="en-US" sz="2000">
                <a:solidFill>
                  <a:srgbClr val="AEABAB"/>
                </a:solidFill>
              </a:rPr>
              <a:t>Berta Pla i Casamitjana, </a:t>
            </a:r>
            <a:r>
              <a:rPr lang="en-US" sz="2000">
                <a:solidFill>
                  <a:srgbClr val="AEABAB"/>
                </a:solidFill>
              </a:rPr>
              <a:t>Fèlix Real Fraxedas</a:t>
            </a:r>
            <a:endParaRPr/>
          </a:p>
        </p:txBody>
      </p:sp>
      <p:pic>
        <p:nvPicPr>
          <p:cNvPr id="179" name="Google Shape;179;p25"/>
          <p:cNvPicPr preferRelativeResize="0"/>
          <p:nvPr/>
        </p:nvPicPr>
        <p:blipFill rotWithShape="1">
          <a:blip r:embed="rId3">
            <a:alphaModFix/>
          </a:blip>
          <a:srcRect b="12972" l="12911" r="13877" t="12973"/>
          <a:stretch/>
        </p:blipFill>
        <p:spPr>
          <a:xfrm>
            <a:off x="750917" y="1675264"/>
            <a:ext cx="1191360" cy="1317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5"/>
          <p:cNvPicPr preferRelativeResize="0"/>
          <p:nvPr/>
        </p:nvPicPr>
        <p:blipFill rotWithShape="1">
          <a:blip r:embed="rId4">
            <a:alphaModFix/>
          </a:blip>
          <a:srcRect b="0" l="6175" r="41343" t="0"/>
          <a:stretch/>
        </p:blipFill>
        <p:spPr>
          <a:xfrm>
            <a:off x="6799811" y="0"/>
            <a:ext cx="539219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p3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1875" l="0" r="0" t="21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94" name="Google Shape;394;p3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5" name="Google Shape;395;p34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</a:pPr>
            <a:r>
              <a:rPr lang="en-US"/>
              <a:t>Supervised clustering</a:t>
            </a:r>
            <a:endParaRPr/>
          </a:p>
        </p:txBody>
      </p:sp>
      <p:sp>
        <p:nvSpPr>
          <p:cNvPr id="396" name="Google Shape;396;p34"/>
          <p:cNvSpPr/>
          <p:nvPr/>
        </p:nvSpPr>
        <p:spPr>
          <a:xfrm>
            <a:off x="1091304" y="1918844"/>
            <a:ext cx="2974519" cy="2026924"/>
          </a:xfrm>
          <a:prstGeom prst="roundRect">
            <a:avLst>
              <a:gd fmla="val 4888" name="adj"/>
            </a:avLst>
          </a:prstGeom>
          <a:solidFill>
            <a:schemeClr val="lt1"/>
          </a:solidFill>
          <a:ln>
            <a:noFill/>
          </a:ln>
          <a:effectLst>
            <a:outerShdw blurRad="203200" sx="97000" rotWithShape="0" algn="tl" dir="2700000" dist="38100" sy="97000">
              <a:srgbClr val="000000">
                <a:alpha val="407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34"/>
          <p:cNvSpPr/>
          <p:nvPr/>
        </p:nvSpPr>
        <p:spPr>
          <a:xfrm>
            <a:off x="4483090" y="1918844"/>
            <a:ext cx="2791908" cy="2026924"/>
          </a:xfrm>
          <a:prstGeom prst="roundRect">
            <a:avLst>
              <a:gd fmla="val 4888" name="adj"/>
            </a:avLst>
          </a:prstGeom>
          <a:solidFill>
            <a:schemeClr val="lt1"/>
          </a:solidFill>
          <a:ln>
            <a:noFill/>
          </a:ln>
          <a:effectLst>
            <a:outerShdw blurRad="203200" sx="97000" rotWithShape="0" algn="tl" dir="2700000" dist="38100" sy="97000">
              <a:srgbClr val="000000">
                <a:alpha val="407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4"/>
          <p:cNvSpPr/>
          <p:nvPr/>
        </p:nvSpPr>
        <p:spPr>
          <a:xfrm>
            <a:off x="7692275" y="1918906"/>
            <a:ext cx="2862000" cy="2026800"/>
          </a:xfrm>
          <a:prstGeom prst="roundRect">
            <a:avLst>
              <a:gd fmla="val 4888" name="adj"/>
            </a:avLst>
          </a:prstGeom>
          <a:solidFill>
            <a:schemeClr val="lt1"/>
          </a:solidFill>
          <a:ln>
            <a:noFill/>
          </a:ln>
          <a:effectLst>
            <a:outerShdw blurRad="203200" sx="97000" rotWithShape="0" algn="tl" dir="2700000" dist="38100" sy="97000">
              <a:srgbClr val="000000">
                <a:alpha val="407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9" name="Google Shape;399;p34"/>
          <p:cNvGrpSpPr/>
          <p:nvPr/>
        </p:nvGrpSpPr>
        <p:grpSpPr>
          <a:xfrm>
            <a:off x="1274619" y="2847081"/>
            <a:ext cx="2466000" cy="1076760"/>
            <a:chOff x="1343503" y="3191912"/>
            <a:chExt cx="2466000" cy="1076760"/>
          </a:xfrm>
        </p:grpSpPr>
        <p:sp>
          <p:nvSpPr>
            <p:cNvPr id="400" name="Google Shape;400;p34"/>
            <p:cNvSpPr/>
            <p:nvPr/>
          </p:nvSpPr>
          <p:spPr>
            <a:xfrm>
              <a:off x="1352430" y="3191912"/>
              <a:ext cx="1754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3F3F3F"/>
                  </a:solidFill>
                </a:rPr>
                <a:t>Naive Bayes</a:t>
              </a:r>
              <a:endParaRPr/>
            </a:p>
          </p:txBody>
        </p:sp>
        <p:sp>
          <p:nvSpPr>
            <p:cNvPr id="401" name="Google Shape;401;p34"/>
            <p:cNvSpPr/>
            <p:nvPr/>
          </p:nvSpPr>
          <p:spPr>
            <a:xfrm>
              <a:off x="1343503" y="3745472"/>
              <a:ext cx="2466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-US">
                  <a:solidFill>
                    <a:srgbClr val="595959"/>
                  </a:solidFill>
                </a:rPr>
                <a:t>42.75 %</a:t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402" name="Google Shape;402;p34"/>
          <p:cNvGrpSpPr/>
          <p:nvPr/>
        </p:nvGrpSpPr>
        <p:grpSpPr>
          <a:xfrm>
            <a:off x="4696693" y="2694675"/>
            <a:ext cx="2474934" cy="1229166"/>
            <a:chOff x="1343503" y="3039506"/>
            <a:chExt cx="2474934" cy="1229166"/>
          </a:xfrm>
        </p:grpSpPr>
        <p:sp>
          <p:nvSpPr>
            <p:cNvPr id="403" name="Google Shape;403;p34"/>
            <p:cNvSpPr/>
            <p:nvPr/>
          </p:nvSpPr>
          <p:spPr>
            <a:xfrm>
              <a:off x="1352437" y="3039506"/>
              <a:ext cx="2466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3F3F3F"/>
                  </a:solidFill>
                </a:rPr>
                <a:t>k-Nearest Neighbors</a:t>
              </a:r>
              <a:endParaRPr/>
            </a:p>
          </p:txBody>
        </p:sp>
        <p:sp>
          <p:nvSpPr>
            <p:cNvPr id="404" name="Google Shape;404;p34"/>
            <p:cNvSpPr/>
            <p:nvPr/>
          </p:nvSpPr>
          <p:spPr>
            <a:xfrm>
              <a:off x="1343503" y="3745472"/>
              <a:ext cx="2466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595959"/>
                  </a:solidFill>
                </a:rPr>
                <a:t>72.86 %</a:t>
              </a:r>
              <a:endParaRPr/>
            </a:p>
          </p:txBody>
        </p:sp>
      </p:grpSp>
      <p:grpSp>
        <p:nvGrpSpPr>
          <p:cNvPr id="405" name="Google Shape;405;p34"/>
          <p:cNvGrpSpPr/>
          <p:nvPr/>
        </p:nvGrpSpPr>
        <p:grpSpPr>
          <a:xfrm>
            <a:off x="7894603" y="2694738"/>
            <a:ext cx="2474916" cy="1229166"/>
            <a:chOff x="1343503" y="3039506"/>
            <a:chExt cx="2474916" cy="1229166"/>
          </a:xfrm>
        </p:grpSpPr>
        <p:sp>
          <p:nvSpPr>
            <p:cNvPr id="406" name="Google Shape;406;p34"/>
            <p:cNvSpPr/>
            <p:nvPr/>
          </p:nvSpPr>
          <p:spPr>
            <a:xfrm>
              <a:off x="1352419" y="3039506"/>
              <a:ext cx="2466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3F3F3F"/>
                  </a:solidFill>
                </a:rPr>
                <a:t>Support Vector Machines</a:t>
              </a:r>
              <a:endParaRPr/>
            </a:p>
          </p:txBody>
        </p:sp>
        <p:sp>
          <p:nvSpPr>
            <p:cNvPr id="407" name="Google Shape;407;p34"/>
            <p:cNvSpPr/>
            <p:nvPr/>
          </p:nvSpPr>
          <p:spPr>
            <a:xfrm>
              <a:off x="1343503" y="3745472"/>
              <a:ext cx="2466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595959"/>
                  </a:solidFill>
                </a:rPr>
                <a:t>73.47 %</a:t>
              </a:r>
              <a:endParaRPr/>
            </a:p>
          </p:txBody>
        </p:sp>
      </p:grpSp>
      <p:sp>
        <p:nvSpPr>
          <p:cNvPr id="408" name="Google Shape;408;p3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9" name="Google Shape;409;p34"/>
          <p:cNvSpPr/>
          <p:nvPr/>
        </p:nvSpPr>
        <p:spPr>
          <a:xfrm>
            <a:off x="2969053" y="4329544"/>
            <a:ext cx="2791800" cy="2026800"/>
          </a:xfrm>
          <a:prstGeom prst="roundRect">
            <a:avLst>
              <a:gd fmla="val 4888" name="adj"/>
            </a:avLst>
          </a:prstGeom>
          <a:solidFill>
            <a:schemeClr val="lt1"/>
          </a:solidFill>
          <a:ln>
            <a:noFill/>
          </a:ln>
          <a:effectLst>
            <a:outerShdw blurRad="203200" sx="97000" rotWithShape="0" algn="tl" dir="2700000" dist="38100" sy="97000">
              <a:srgbClr val="000000">
                <a:alpha val="407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34"/>
          <p:cNvSpPr/>
          <p:nvPr/>
        </p:nvSpPr>
        <p:spPr>
          <a:xfrm>
            <a:off x="6360838" y="4329544"/>
            <a:ext cx="2862000" cy="2026800"/>
          </a:xfrm>
          <a:prstGeom prst="roundRect">
            <a:avLst>
              <a:gd fmla="val 4888" name="adj"/>
            </a:avLst>
          </a:prstGeom>
          <a:solidFill>
            <a:schemeClr val="lt1"/>
          </a:solidFill>
          <a:ln>
            <a:noFill/>
          </a:ln>
          <a:effectLst>
            <a:outerShdw blurRad="203200" sx="97000" rotWithShape="0" algn="tl" dir="2700000" dist="38100" sy="97000">
              <a:srgbClr val="000000">
                <a:alpha val="4078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1" name="Google Shape;411;p34"/>
          <p:cNvGrpSpPr/>
          <p:nvPr/>
        </p:nvGrpSpPr>
        <p:grpSpPr>
          <a:xfrm>
            <a:off x="3182656" y="5105375"/>
            <a:ext cx="2466000" cy="1229166"/>
            <a:chOff x="1343503" y="3039506"/>
            <a:chExt cx="2466000" cy="1229166"/>
          </a:xfrm>
        </p:grpSpPr>
        <p:sp>
          <p:nvSpPr>
            <p:cNvPr id="412" name="Google Shape;412;p34"/>
            <p:cNvSpPr/>
            <p:nvPr/>
          </p:nvSpPr>
          <p:spPr>
            <a:xfrm>
              <a:off x="1352445" y="3039506"/>
              <a:ext cx="1862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3F3F3F"/>
                  </a:solidFill>
                </a:rPr>
                <a:t>Decision Trees</a:t>
              </a:r>
              <a:endParaRPr/>
            </a:p>
          </p:txBody>
        </p:sp>
        <p:sp>
          <p:nvSpPr>
            <p:cNvPr id="413" name="Google Shape;413;p34"/>
            <p:cNvSpPr/>
            <p:nvPr/>
          </p:nvSpPr>
          <p:spPr>
            <a:xfrm>
              <a:off x="1343503" y="3745472"/>
              <a:ext cx="2466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595959"/>
                  </a:solidFill>
                </a:rPr>
                <a:t>70.28 </a:t>
              </a:r>
              <a:r>
                <a:rPr lang="en-US">
                  <a:solidFill>
                    <a:srgbClr val="595959"/>
                  </a:solidFill>
                </a:rPr>
                <a:t>%</a:t>
              </a:r>
              <a:endParaRPr/>
            </a:p>
          </p:txBody>
        </p:sp>
      </p:grpSp>
      <p:grpSp>
        <p:nvGrpSpPr>
          <p:cNvPr id="414" name="Google Shape;414;p34"/>
          <p:cNvGrpSpPr/>
          <p:nvPr/>
        </p:nvGrpSpPr>
        <p:grpSpPr>
          <a:xfrm>
            <a:off x="6563166" y="5105375"/>
            <a:ext cx="2466000" cy="1229166"/>
            <a:chOff x="1343503" y="3039506"/>
            <a:chExt cx="2466000" cy="1229166"/>
          </a:xfrm>
        </p:grpSpPr>
        <p:sp>
          <p:nvSpPr>
            <p:cNvPr id="415" name="Google Shape;415;p34"/>
            <p:cNvSpPr/>
            <p:nvPr/>
          </p:nvSpPr>
          <p:spPr>
            <a:xfrm>
              <a:off x="1352413" y="3039506"/>
              <a:ext cx="1829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3F3F3F"/>
                  </a:solidFill>
                </a:rPr>
                <a:t>Random Forest</a:t>
              </a:r>
              <a:endParaRPr/>
            </a:p>
          </p:txBody>
        </p:sp>
        <p:sp>
          <p:nvSpPr>
            <p:cNvPr id="416" name="Google Shape;416;p34"/>
            <p:cNvSpPr/>
            <p:nvPr/>
          </p:nvSpPr>
          <p:spPr>
            <a:xfrm>
              <a:off x="1343503" y="3745472"/>
              <a:ext cx="2466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595959"/>
                  </a:solidFill>
                </a:rPr>
                <a:t>78.39 </a:t>
              </a:r>
              <a:r>
                <a:rPr lang="en-US">
                  <a:solidFill>
                    <a:srgbClr val="595959"/>
                  </a:solidFill>
                </a:rPr>
                <a:t>%</a:t>
              </a:r>
              <a:endParaRPr/>
            </a:p>
          </p:txBody>
        </p:sp>
      </p:grpSp>
      <p:pic>
        <p:nvPicPr>
          <p:cNvPr id="417" name="Google Shape;417;p34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7999750" y="2189575"/>
            <a:ext cx="485650" cy="48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34"/>
          <p:cNvPicPr preferRelativeResize="0"/>
          <p:nvPr/>
        </p:nvPicPr>
        <p:blipFill>
          <a:blip r:embed="rId5">
            <a:alphaModFix amt="42000"/>
          </a:blip>
          <a:stretch>
            <a:fillRect/>
          </a:stretch>
        </p:blipFill>
        <p:spPr>
          <a:xfrm>
            <a:off x="1393625" y="2189575"/>
            <a:ext cx="485650" cy="48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34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4696688" y="2189575"/>
            <a:ext cx="485650" cy="48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34"/>
          <p:cNvPicPr preferRelativeResize="0"/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>
            <a:off x="3255000" y="4569400"/>
            <a:ext cx="485626" cy="485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34"/>
          <p:cNvPicPr preferRelativeResize="0"/>
          <p:nvPr/>
        </p:nvPicPr>
        <p:blipFill>
          <a:blip r:embed="rId8">
            <a:alphaModFix amt="40000"/>
          </a:blip>
          <a:stretch>
            <a:fillRect/>
          </a:stretch>
        </p:blipFill>
        <p:spPr>
          <a:xfrm>
            <a:off x="6685975" y="4619725"/>
            <a:ext cx="485650" cy="48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7" name="Google Shape;427;p35"/>
          <p:cNvPicPr preferRelativeResize="0"/>
          <p:nvPr/>
        </p:nvPicPr>
        <p:blipFill rotWithShape="1">
          <a:blip r:embed="rId3">
            <a:alphaModFix/>
          </a:blip>
          <a:srcRect b="15668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3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8819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3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0" name="Google Shape;430;p35"/>
          <p:cNvSpPr/>
          <p:nvPr/>
        </p:nvSpPr>
        <p:spPr>
          <a:xfrm>
            <a:off x="1370830" y="2068301"/>
            <a:ext cx="9832500" cy="3074100"/>
          </a:xfrm>
          <a:prstGeom prst="roundRect">
            <a:avLst>
              <a:gd fmla="val 4888" name="adj"/>
            </a:avLst>
          </a:prstGeom>
          <a:solidFill>
            <a:schemeClr val="lt1"/>
          </a:solidFill>
          <a:ln>
            <a:noFill/>
          </a:ln>
          <a:effectLst>
            <a:outerShdw blurRad="1270000" sx="90000" rotWithShape="0" algn="t" dir="5400000" dist="635000" sy="90000">
              <a:schemeClr val="dk1">
                <a:alpha val="2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35"/>
          <p:cNvSpPr/>
          <p:nvPr/>
        </p:nvSpPr>
        <p:spPr>
          <a:xfrm rot="-5400000">
            <a:off x="6216106" y="804241"/>
            <a:ext cx="797400" cy="3256200"/>
          </a:xfrm>
          <a:prstGeom prst="round2SameRect">
            <a:avLst>
              <a:gd fmla="val 10204" name="adj1"/>
              <a:gd fmla="val 2466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32" name="Google Shape;432;p35"/>
          <p:cNvSpPr/>
          <p:nvPr/>
        </p:nvSpPr>
        <p:spPr>
          <a:xfrm rot="-5400000">
            <a:off x="5888382" y="-2483910"/>
            <a:ext cx="797400" cy="9832500"/>
          </a:xfrm>
          <a:prstGeom prst="round2SameRect">
            <a:avLst>
              <a:gd fmla="val 10204" name="adj1"/>
              <a:gd fmla="val 2466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433" name="Google Shape;433;p35"/>
          <p:cNvSpPr/>
          <p:nvPr/>
        </p:nvSpPr>
        <p:spPr>
          <a:xfrm>
            <a:off x="8781375" y="2033650"/>
            <a:ext cx="2421900" cy="7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lt1"/>
                </a:solidFill>
              </a:rPr>
              <a:t>Using all predictors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434" name="Google Shape;434;p35"/>
          <p:cNvSpPr/>
          <p:nvPr/>
        </p:nvSpPr>
        <p:spPr>
          <a:xfrm>
            <a:off x="1443225" y="2033650"/>
            <a:ext cx="2421900" cy="7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lt1"/>
                </a:solidFill>
              </a:rPr>
              <a:t>Neural </a:t>
            </a:r>
            <a:endParaRPr b="1" sz="2300">
              <a:solidFill>
                <a:schemeClr val="lt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lt1"/>
                </a:solidFill>
              </a:rPr>
              <a:t>Network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435" name="Google Shape;435;p35"/>
          <p:cNvSpPr/>
          <p:nvPr/>
        </p:nvSpPr>
        <p:spPr>
          <a:xfrm>
            <a:off x="3865125" y="2033650"/>
            <a:ext cx="2421900" cy="7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lt1"/>
                </a:solidFill>
              </a:rPr>
              <a:t>Combining models</a:t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436" name="Google Shape;436;p35"/>
          <p:cNvSpPr/>
          <p:nvPr/>
        </p:nvSpPr>
        <p:spPr>
          <a:xfrm>
            <a:off x="6357800" y="2029275"/>
            <a:ext cx="2421900" cy="7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lt1"/>
                </a:solidFill>
              </a:rPr>
              <a:t>Using the amenities</a:t>
            </a:r>
            <a:endParaRPr sz="1300">
              <a:solidFill>
                <a:schemeClr val="lt1"/>
              </a:solidFill>
            </a:endParaRPr>
          </a:p>
        </p:txBody>
      </p:sp>
      <p:graphicFrame>
        <p:nvGraphicFramePr>
          <p:cNvPr id="437" name="Google Shape;437;p35"/>
          <p:cNvGraphicFramePr/>
          <p:nvPr/>
        </p:nvGraphicFramePr>
        <p:xfrm>
          <a:off x="1407000" y="285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{0D1CAA68-F451-49F0-9B2C-F50B83DFE449}</a:tableStyleId>
              </a:tblPr>
              <a:tblGrid>
                <a:gridCol w="2458125"/>
                <a:gridCol w="2458125"/>
                <a:gridCol w="2458125"/>
                <a:gridCol w="2458125"/>
              </a:tblGrid>
              <a:tr h="761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ReLu and Softmax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functions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Random Forest 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+ 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Naive Bayes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Random Forest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Random Forest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1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 hidden layers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Combining them 98/2%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New set of data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Making the best possible model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1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69.15</a:t>
                      </a:r>
                      <a:r>
                        <a:rPr lang="en-US"/>
                        <a:t>% accuracy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78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.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77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% accuracy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69.03% accuracy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79.29% accuracy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38" name="Google Shape;438;p35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Other approaches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700" y="4956800"/>
            <a:ext cx="9277500" cy="1695300"/>
          </a:xfrm>
          <a:prstGeom prst="roundRect">
            <a:avLst>
              <a:gd fmla="val 7381" name="adj"/>
            </a:avLst>
          </a:prstGeom>
          <a:noFill/>
          <a:ln>
            <a:noFill/>
          </a:ln>
        </p:spPr>
      </p:pic>
      <p:sp>
        <p:nvSpPr>
          <p:cNvPr id="445" name="Google Shape;445;p36"/>
          <p:cNvSpPr/>
          <p:nvPr/>
        </p:nvSpPr>
        <p:spPr>
          <a:xfrm rot="5400000">
            <a:off x="8521275" y="3345725"/>
            <a:ext cx="3637500" cy="1553400"/>
          </a:xfrm>
          <a:prstGeom prst="uturnArrow">
            <a:avLst>
              <a:gd fmla="val 21952" name="adj1"/>
              <a:gd fmla="val 25000" name="adj2"/>
              <a:gd fmla="val 25000" name="adj3"/>
              <a:gd fmla="val 43750" name="adj4"/>
              <a:gd fmla="val 95122" name="adj5"/>
            </a:avLst>
          </a:prstGeom>
          <a:solidFill>
            <a:schemeClr val="dk2"/>
          </a:solidFill>
          <a:ln cap="flat" cmpd="sng" w="1143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47" name="Google Shape;44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700" y="1528324"/>
            <a:ext cx="8505300" cy="3050700"/>
          </a:xfrm>
          <a:prstGeom prst="roundRect">
            <a:avLst>
              <a:gd fmla="val 4831" name="adj"/>
            </a:avLst>
          </a:prstGeom>
          <a:noFill/>
          <a:ln>
            <a:noFill/>
          </a:ln>
        </p:spPr>
      </p:pic>
      <p:sp>
        <p:nvSpPr>
          <p:cNvPr id="448" name="Google Shape;448;p36"/>
          <p:cNvSpPr/>
          <p:nvPr/>
        </p:nvSpPr>
        <p:spPr>
          <a:xfrm>
            <a:off x="246400" y="543350"/>
            <a:ext cx="1219200" cy="898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6"/>
          <p:cNvSpPr txBox="1"/>
          <p:nvPr/>
        </p:nvSpPr>
        <p:spPr>
          <a:xfrm>
            <a:off x="9133875" y="3322950"/>
            <a:ext cx="3258900" cy="141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Char char="📌"/>
            </a:pPr>
            <a:r>
              <a:rPr lang="en-US" sz="2000">
                <a:solidFill>
                  <a:srgbClr val="3F3F3F"/>
                </a:solidFill>
              </a:rPr>
              <a:t>Extract as list</a:t>
            </a:r>
            <a:endParaRPr sz="2000">
              <a:solidFill>
                <a:srgbClr val="3F3F3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Char char="📌"/>
            </a:pPr>
            <a:r>
              <a:rPr lang="en-US" sz="2000">
                <a:solidFill>
                  <a:srgbClr val="3F3F3F"/>
                </a:solidFill>
              </a:rPr>
              <a:t>Top 50 amenities</a:t>
            </a:r>
            <a:endParaRPr sz="2000">
              <a:solidFill>
                <a:srgbClr val="3F3F3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Char char="📌"/>
            </a:pPr>
            <a:r>
              <a:rPr lang="en-US" sz="2000">
                <a:solidFill>
                  <a:srgbClr val="3F3F3F"/>
                </a:solidFill>
              </a:rPr>
              <a:t>One-hot-encoding</a:t>
            </a:r>
            <a:endParaRPr sz="2000">
              <a:solidFill>
                <a:srgbClr val="3F3F3F"/>
              </a:solidFill>
            </a:endParaRPr>
          </a:p>
        </p:txBody>
      </p:sp>
      <p:sp>
        <p:nvSpPr>
          <p:cNvPr id="450" name="Google Shape;450;p36"/>
          <p:cNvSpPr txBox="1"/>
          <p:nvPr>
            <p:ph type="title"/>
          </p:nvPr>
        </p:nvSpPr>
        <p:spPr>
          <a:xfrm>
            <a:off x="344700" y="279650"/>
            <a:ext cx="11009100" cy="1425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Random Forest using the amenities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3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319713" y="1365650"/>
            <a:ext cx="9552576" cy="5137424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37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</a:pPr>
            <a:r>
              <a:rPr lang="en-US"/>
              <a:t>Real case: Predicting the price</a:t>
            </a:r>
            <a:endParaRPr/>
          </a:p>
        </p:txBody>
      </p:sp>
      <p:sp>
        <p:nvSpPr>
          <p:cNvPr id="457" name="Google Shape;457;p3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8" name="Google Shape;458;p37"/>
          <p:cNvSpPr/>
          <p:nvPr/>
        </p:nvSpPr>
        <p:spPr>
          <a:xfrm>
            <a:off x="1235818" y="5402264"/>
            <a:ext cx="7296600" cy="1036200"/>
          </a:xfrm>
          <a:prstGeom prst="roundRect">
            <a:avLst>
              <a:gd fmla="val 11823" name="adj"/>
            </a:avLst>
          </a:prstGeom>
          <a:solidFill>
            <a:schemeClr val="lt1"/>
          </a:solidFill>
          <a:ln>
            <a:noFill/>
          </a:ln>
          <a:effectLst>
            <a:outerShdw blurRad="762000" sx="90000" rotWithShape="0" algn="t" dir="5400000" dist="12700" sy="9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459" name="Google Shape;459;p37"/>
          <p:cNvGrpSpPr/>
          <p:nvPr/>
        </p:nvGrpSpPr>
        <p:grpSpPr>
          <a:xfrm>
            <a:off x="2455915" y="5595619"/>
            <a:ext cx="5764185" cy="646200"/>
            <a:chOff x="2383455" y="5653677"/>
            <a:chExt cx="5764185" cy="646200"/>
          </a:xfrm>
        </p:grpSpPr>
        <p:sp>
          <p:nvSpPr>
            <p:cNvPr id="460" name="Google Shape;460;p37"/>
            <p:cNvSpPr/>
            <p:nvPr/>
          </p:nvSpPr>
          <p:spPr>
            <a:xfrm>
              <a:off x="2383455" y="5653677"/>
              <a:ext cx="1974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127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61" name="Google Shape;461;p37"/>
            <p:cNvGrpSpPr/>
            <p:nvPr/>
          </p:nvGrpSpPr>
          <p:grpSpPr>
            <a:xfrm>
              <a:off x="7212840" y="5687333"/>
              <a:ext cx="934800" cy="579000"/>
              <a:chOff x="10435012" y="915171"/>
              <a:chExt cx="934800" cy="579000"/>
            </a:xfrm>
          </p:grpSpPr>
          <p:sp>
            <p:nvSpPr>
              <p:cNvPr id="462" name="Google Shape;462;p37"/>
              <p:cNvSpPr/>
              <p:nvPr/>
            </p:nvSpPr>
            <p:spPr>
              <a:xfrm>
                <a:off x="10435012" y="915171"/>
                <a:ext cx="934800" cy="579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Josefin Sans"/>
                  <a:ea typeface="Josefin Sans"/>
                  <a:cs typeface="Josefin Sans"/>
                  <a:sym typeface="Josefin Sans"/>
                </a:endParaRPr>
              </a:p>
            </p:txBody>
          </p:sp>
          <p:sp>
            <p:nvSpPr>
              <p:cNvPr id="463" name="Google Shape;463;p37"/>
              <p:cNvSpPr/>
              <p:nvPr/>
            </p:nvSpPr>
            <p:spPr>
              <a:xfrm>
                <a:off x="10837531" y="1092329"/>
                <a:ext cx="129830" cy="224704"/>
              </a:xfrm>
              <a:custGeom>
                <a:rect b="b" l="l" r="r" t="t"/>
                <a:pathLst>
                  <a:path extrusionOk="0" h="396" w="228">
                    <a:moveTo>
                      <a:pt x="7" y="49"/>
                    </a:moveTo>
                    <a:lnTo>
                      <a:pt x="7" y="49"/>
                    </a:lnTo>
                    <a:cubicBezTo>
                      <a:pt x="156" y="197"/>
                      <a:pt x="156" y="197"/>
                      <a:pt x="156" y="197"/>
                    </a:cubicBezTo>
                    <a:cubicBezTo>
                      <a:pt x="7" y="353"/>
                      <a:pt x="7" y="353"/>
                      <a:pt x="7" y="353"/>
                    </a:cubicBezTo>
                    <a:cubicBezTo>
                      <a:pt x="0" y="353"/>
                      <a:pt x="0" y="360"/>
                      <a:pt x="0" y="367"/>
                    </a:cubicBezTo>
                    <a:cubicBezTo>
                      <a:pt x="0" y="388"/>
                      <a:pt x="15" y="395"/>
                      <a:pt x="29" y="395"/>
                    </a:cubicBezTo>
                    <a:cubicBezTo>
                      <a:pt x="36" y="395"/>
                      <a:pt x="43" y="395"/>
                      <a:pt x="50" y="388"/>
                    </a:cubicBezTo>
                    <a:cubicBezTo>
                      <a:pt x="220" y="219"/>
                      <a:pt x="220" y="219"/>
                      <a:pt x="220" y="219"/>
                    </a:cubicBezTo>
                    <a:cubicBezTo>
                      <a:pt x="227" y="212"/>
                      <a:pt x="227" y="205"/>
                      <a:pt x="227" y="197"/>
                    </a:cubicBezTo>
                    <a:cubicBezTo>
                      <a:pt x="227" y="190"/>
                      <a:pt x="227" y="183"/>
                      <a:pt x="220" y="176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43" y="7"/>
                      <a:pt x="36" y="0"/>
                      <a:pt x="29" y="0"/>
                    </a:cubicBezTo>
                    <a:cubicBezTo>
                      <a:pt x="15" y="0"/>
                      <a:pt x="0" y="14"/>
                      <a:pt x="0" y="28"/>
                    </a:cubicBezTo>
                    <a:cubicBezTo>
                      <a:pt x="0" y="42"/>
                      <a:pt x="7" y="49"/>
                      <a:pt x="7" y="49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endParaRPr>
              </a:p>
            </p:txBody>
          </p:sp>
        </p:grpSp>
      </p:grpSp>
      <p:pic>
        <p:nvPicPr>
          <p:cNvPr id="464" name="Google Shape;464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7835" y="5610752"/>
            <a:ext cx="616064" cy="616064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37"/>
          <p:cNvSpPr/>
          <p:nvPr/>
        </p:nvSpPr>
        <p:spPr>
          <a:xfrm>
            <a:off x="246400" y="467150"/>
            <a:ext cx="1219200" cy="898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7"/>
          <p:cNvSpPr/>
          <p:nvPr/>
        </p:nvSpPr>
        <p:spPr>
          <a:xfrm>
            <a:off x="2455927" y="5595625"/>
            <a:ext cx="4038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444748"/>
                </a:solidFill>
              </a:rPr>
              <a:t>Competitive price?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Google Shape;472;p3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1875" l="0" r="0" t="21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73" name="Google Shape;473;p38"/>
          <p:cNvPicPr preferRelativeResize="0"/>
          <p:nvPr/>
        </p:nvPicPr>
        <p:blipFill rotWithShape="1">
          <a:blip r:embed="rId4">
            <a:alphaModFix/>
          </a:blip>
          <a:srcRect b="0" l="1337" r="1054" t="0"/>
          <a:stretch/>
        </p:blipFill>
        <p:spPr>
          <a:xfrm>
            <a:off x="386725" y="324600"/>
            <a:ext cx="7357800" cy="6208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  <a:effectLst>
            <a:outerShdw blurRad="1285875" rotWithShape="0" algn="bl" dir="5400000" dist="647700">
              <a:srgbClr val="000000">
                <a:alpha val="20000"/>
              </a:srgbClr>
            </a:outerShdw>
          </a:effectLst>
        </p:spPr>
      </p:pic>
      <p:sp>
        <p:nvSpPr>
          <p:cNvPr id="474" name="Google Shape;474;p3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475" name="Google Shape;475;p38"/>
          <p:cNvGrpSpPr/>
          <p:nvPr/>
        </p:nvGrpSpPr>
        <p:grpSpPr>
          <a:xfrm>
            <a:off x="8048016" y="1204903"/>
            <a:ext cx="3978777" cy="4499111"/>
            <a:chOff x="4796166" y="1554677"/>
            <a:chExt cx="6692645" cy="4686086"/>
          </a:xfrm>
        </p:grpSpPr>
        <p:grpSp>
          <p:nvGrpSpPr>
            <p:cNvPr id="476" name="Google Shape;476;p38"/>
            <p:cNvGrpSpPr/>
            <p:nvPr/>
          </p:nvGrpSpPr>
          <p:grpSpPr>
            <a:xfrm>
              <a:off x="4796166" y="1554677"/>
              <a:ext cx="6692645" cy="4686086"/>
              <a:chOff x="4801332" y="774303"/>
              <a:chExt cx="6692645" cy="5309411"/>
            </a:xfrm>
          </p:grpSpPr>
          <p:sp>
            <p:nvSpPr>
              <p:cNvPr id="477" name="Google Shape;477;p38"/>
              <p:cNvSpPr/>
              <p:nvPr/>
            </p:nvSpPr>
            <p:spPr>
              <a:xfrm>
                <a:off x="4801332" y="2656659"/>
                <a:ext cx="5287200" cy="1544700"/>
              </a:xfrm>
              <a:prstGeom prst="roundRect">
                <a:avLst>
                  <a:gd fmla="val 606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78" name="Google Shape;478;p38"/>
              <p:cNvGrpSpPr/>
              <p:nvPr/>
            </p:nvGrpSpPr>
            <p:grpSpPr>
              <a:xfrm>
                <a:off x="5676077" y="774303"/>
                <a:ext cx="5817900" cy="1544700"/>
                <a:chOff x="5676077" y="774303"/>
                <a:chExt cx="5817900" cy="1544700"/>
              </a:xfrm>
            </p:grpSpPr>
            <p:sp>
              <p:nvSpPr>
                <p:cNvPr id="479" name="Google Shape;479;p38"/>
                <p:cNvSpPr/>
                <p:nvPr/>
              </p:nvSpPr>
              <p:spPr>
                <a:xfrm>
                  <a:off x="5676077" y="774303"/>
                  <a:ext cx="5817900" cy="1544700"/>
                </a:xfrm>
                <a:prstGeom prst="roundRect">
                  <a:avLst>
                    <a:gd fmla="val 6060" name="adj"/>
                  </a:avLst>
                </a:prstGeom>
                <a:solidFill>
                  <a:schemeClr val="lt1">
                    <a:alpha val="0"/>
                  </a:schemeClr>
                </a:solidFill>
                <a:ln cap="flat" cmpd="sng" w="12700">
                  <a:solidFill>
                    <a:srgbClr val="D8D8D8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0" name="Google Shape;480;p38"/>
                <p:cNvSpPr/>
                <p:nvPr/>
              </p:nvSpPr>
              <p:spPr>
                <a:xfrm>
                  <a:off x="6290120" y="1194480"/>
                  <a:ext cx="713186" cy="518347"/>
                </a:xfrm>
                <a:custGeom>
                  <a:rect b="b" l="l" r="r" t="t"/>
                  <a:pathLst>
                    <a:path extrusionOk="0" h="104" w="143">
                      <a:moveTo>
                        <a:pt x="84" y="11"/>
                      </a:moveTo>
                      <a:cubicBezTo>
                        <a:pt x="86" y="11"/>
                        <a:pt x="88" y="11"/>
                        <a:pt x="91" y="11"/>
                      </a:cubicBezTo>
                      <a:cubicBezTo>
                        <a:pt x="92" y="11"/>
                        <a:pt x="92" y="11"/>
                        <a:pt x="92" y="10"/>
                      </a:cubicBezTo>
                      <a:cubicBezTo>
                        <a:pt x="92" y="9"/>
                        <a:pt x="92" y="8"/>
                        <a:pt x="92" y="8"/>
                      </a:cubicBezTo>
                      <a:cubicBezTo>
                        <a:pt x="92" y="6"/>
                        <a:pt x="92" y="5"/>
                        <a:pt x="90" y="6"/>
                      </a:cubicBezTo>
                      <a:cubicBezTo>
                        <a:pt x="86" y="6"/>
                        <a:pt x="82" y="6"/>
                        <a:pt x="78" y="6"/>
                      </a:cubicBezTo>
                      <a:cubicBezTo>
                        <a:pt x="76" y="6"/>
                        <a:pt x="76" y="6"/>
                        <a:pt x="76" y="7"/>
                      </a:cubicBezTo>
                      <a:cubicBezTo>
                        <a:pt x="76" y="8"/>
                        <a:pt x="76" y="9"/>
                        <a:pt x="76" y="10"/>
                      </a:cubicBezTo>
                      <a:cubicBezTo>
                        <a:pt x="76" y="11"/>
                        <a:pt x="76" y="11"/>
                        <a:pt x="77" y="11"/>
                      </a:cubicBezTo>
                      <a:cubicBezTo>
                        <a:pt x="79" y="11"/>
                        <a:pt x="82" y="11"/>
                        <a:pt x="84" y="11"/>
                      </a:cubicBezTo>
                      <a:close/>
                      <a:moveTo>
                        <a:pt x="1" y="80"/>
                      </a:moveTo>
                      <a:cubicBezTo>
                        <a:pt x="1" y="80"/>
                        <a:pt x="1" y="80"/>
                        <a:pt x="1" y="80"/>
                      </a:cubicBezTo>
                      <a:cubicBezTo>
                        <a:pt x="16" y="80"/>
                        <a:pt x="16" y="80"/>
                        <a:pt x="16" y="80"/>
                      </a:cubicBezTo>
                      <a:cubicBezTo>
                        <a:pt x="17" y="80"/>
                        <a:pt x="18" y="80"/>
                        <a:pt x="18" y="81"/>
                      </a:cubicBezTo>
                      <a:cubicBezTo>
                        <a:pt x="33" y="102"/>
                        <a:pt x="33" y="102"/>
                        <a:pt x="33" y="102"/>
                      </a:cubicBezTo>
                      <a:cubicBezTo>
                        <a:pt x="33" y="103"/>
                        <a:pt x="33" y="103"/>
                        <a:pt x="33" y="103"/>
                      </a:cubicBezTo>
                      <a:cubicBezTo>
                        <a:pt x="17" y="103"/>
                        <a:pt x="17" y="103"/>
                        <a:pt x="17" y="103"/>
                      </a:cubicBezTo>
                      <a:cubicBezTo>
                        <a:pt x="16" y="103"/>
                        <a:pt x="16" y="103"/>
                        <a:pt x="15" y="102"/>
                      </a:cubicBezTo>
                      <a:cubicBezTo>
                        <a:pt x="1" y="81"/>
                        <a:pt x="1" y="81"/>
                        <a:pt x="1" y="81"/>
                      </a:cubicBezTo>
                      <a:cubicBezTo>
                        <a:pt x="0" y="80"/>
                        <a:pt x="0" y="80"/>
                        <a:pt x="1" y="80"/>
                      </a:cubicBezTo>
                      <a:close/>
                      <a:moveTo>
                        <a:pt x="142" y="73"/>
                      </a:moveTo>
                      <a:cubicBezTo>
                        <a:pt x="142" y="73"/>
                        <a:pt x="142" y="73"/>
                        <a:pt x="142" y="73"/>
                      </a:cubicBezTo>
                      <a:cubicBezTo>
                        <a:pt x="141" y="71"/>
                        <a:pt x="138" y="70"/>
                        <a:pt x="134" y="70"/>
                      </a:cubicBezTo>
                      <a:cubicBezTo>
                        <a:pt x="133" y="70"/>
                        <a:pt x="132" y="71"/>
                        <a:pt x="131" y="71"/>
                      </a:cubicBezTo>
                      <a:cubicBezTo>
                        <a:pt x="126" y="73"/>
                        <a:pt x="102" y="81"/>
                        <a:pt x="102" y="81"/>
                      </a:cubicBezTo>
                      <a:cubicBezTo>
                        <a:pt x="101" y="81"/>
                        <a:pt x="101" y="81"/>
                        <a:pt x="101" y="81"/>
                      </a:cubicBezTo>
                      <a:cubicBezTo>
                        <a:pt x="102" y="81"/>
                        <a:pt x="102" y="81"/>
                        <a:pt x="102" y="81"/>
                      </a:cubicBezTo>
                      <a:cubicBezTo>
                        <a:pt x="105" y="84"/>
                        <a:pt x="106" y="86"/>
                        <a:pt x="105" y="88"/>
                      </a:cubicBezTo>
                      <a:cubicBezTo>
                        <a:pt x="105" y="91"/>
                        <a:pt x="101" y="93"/>
                        <a:pt x="94" y="93"/>
                      </a:cubicBezTo>
                      <a:cubicBezTo>
                        <a:pt x="88" y="94"/>
                        <a:pt x="81" y="93"/>
                        <a:pt x="73" y="91"/>
                      </a:cubicBezTo>
                      <a:cubicBezTo>
                        <a:pt x="74" y="91"/>
                        <a:pt x="75" y="91"/>
                        <a:pt x="76" y="91"/>
                      </a:cubicBezTo>
                      <a:cubicBezTo>
                        <a:pt x="82" y="91"/>
                        <a:pt x="88" y="91"/>
                        <a:pt x="92" y="91"/>
                      </a:cubicBezTo>
                      <a:cubicBezTo>
                        <a:pt x="99" y="91"/>
                        <a:pt x="102" y="89"/>
                        <a:pt x="103" y="86"/>
                      </a:cubicBezTo>
                      <a:cubicBezTo>
                        <a:pt x="103" y="85"/>
                        <a:pt x="102" y="84"/>
                        <a:pt x="100" y="83"/>
                      </a:cubicBezTo>
                      <a:cubicBezTo>
                        <a:pt x="97" y="81"/>
                        <a:pt x="92" y="80"/>
                        <a:pt x="86" y="79"/>
                      </a:cubicBezTo>
                      <a:cubicBezTo>
                        <a:pt x="83" y="79"/>
                        <a:pt x="79" y="79"/>
                        <a:pt x="77" y="78"/>
                      </a:cubicBezTo>
                      <a:cubicBezTo>
                        <a:pt x="69" y="76"/>
                        <a:pt x="60" y="74"/>
                        <a:pt x="50" y="74"/>
                      </a:cubicBezTo>
                      <a:cubicBezTo>
                        <a:pt x="49" y="74"/>
                        <a:pt x="47" y="75"/>
                        <a:pt x="46" y="75"/>
                      </a:cubicBezTo>
                      <a:cubicBezTo>
                        <a:pt x="38" y="76"/>
                        <a:pt x="31" y="78"/>
                        <a:pt x="23" y="80"/>
                      </a:cubicBezTo>
                      <a:cubicBezTo>
                        <a:pt x="22" y="80"/>
                        <a:pt x="22" y="80"/>
                        <a:pt x="22" y="80"/>
                      </a:cubicBezTo>
                      <a:cubicBezTo>
                        <a:pt x="34" y="97"/>
                        <a:pt x="34" y="97"/>
                        <a:pt x="34" y="97"/>
                      </a:cubicBezTo>
                      <a:cubicBezTo>
                        <a:pt x="35" y="96"/>
                        <a:pt x="38" y="96"/>
                        <a:pt x="40" y="96"/>
                      </a:cubicBezTo>
                      <a:cubicBezTo>
                        <a:pt x="43" y="95"/>
                        <a:pt x="45" y="96"/>
                        <a:pt x="48" y="96"/>
                      </a:cubicBezTo>
                      <a:cubicBezTo>
                        <a:pt x="50" y="96"/>
                        <a:pt x="59" y="98"/>
                        <a:pt x="66" y="100"/>
                      </a:cubicBezTo>
                      <a:cubicBezTo>
                        <a:pt x="74" y="102"/>
                        <a:pt x="82" y="103"/>
                        <a:pt x="85" y="103"/>
                      </a:cubicBezTo>
                      <a:cubicBezTo>
                        <a:pt x="86" y="104"/>
                        <a:pt x="88" y="104"/>
                        <a:pt x="90" y="103"/>
                      </a:cubicBezTo>
                      <a:cubicBezTo>
                        <a:pt x="93" y="103"/>
                        <a:pt x="97" y="101"/>
                        <a:pt x="101" y="99"/>
                      </a:cubicBezTo>
                      <a:cubicBezTo>
                        <a:pt x="102" y="98"/>
                        <a:pt x="104" y="98"/>
                        <a:pt x="105" y="97"/>
                      </a:cubicBezTo>
                      <a:cubicBezTo>
                        <a:pt x="139" y="79"/>
                        <a:pt x="139" y="79"/>
                        <a:pt x="139" y="79"/>
                      </a:cubicBezTo>
                      <a:cubicBezTo>
                        <a:pt x="143" y="76"/>
                        <a:pt x="143" y="74"/>
                        <a:pt x="142" y="73"/>
                      </a:cubicBezTo>
                      <a:close/>
                      <a:moveTo>
                        <a:pt x="82" y="46"/>
                      </a:moveTo>
                      <a:cubicBezTo>
                        <a:pt x="82" y="46"/>
                        <a:pt x="82" y="46"/>
                        <a:pt x="82" y="46"/>
                      </a:cubicBezTo>
                      <a:cubicBezTo>
                        <a:pt x="82" y="40"/>
                        <a:pt x="82" y="40"/>
                        <a:pt x="82" y="40"/>
                      </a:cubicBezTo>
                      <a:cubicBezTo>
                        <a:pt x="76" y="40"/>
                        <a:pt x="76" y="40"/>
                        <a:pt x="76" y="40"/>
                      </a:cubicBezTo>
                      <a:cubicBezTo>
                        <a:pt x="76" y="35"/>
                        <a:pt x="76" y="35"/>
                        <a:pt x="76" y="35"/>
                      </a:cubicBezTo>
                      <a:cubicBezTo>
                        <a:pt x="82" y="35"/>
                        <a:pt x="82" y="35"/>
                        <a:pt x="82" y="35"/>
                      </a:cubicBezTo>
                      <a:cubicBezTo>
                        <a:pt x="82" y="29"/>
                        <a:pt x="82" y="29"/>
                        <a:pt x="82" y="29"/>
                      </a:cubicBezTo>
                      <a:cubicBezTo>
                        <a:pt x="86" y="29"/>
                        <a:pt x="86" y="29"/>
                        <a:pt x="86" y="29"/>
                      </a:cubicBezTo>
                      <a:cubicBezTo>
                        <a:pt x="86" y="35"/>
                        <a:pt x="86" y="35"/>
                        <a:pt x="86" y="35"/>
                      </a:cubicBezTo>
                      <a:cubicBezTo>
                        <a:pt x="92" y="35"/>
                        <a:pt x="92" y="35"/>
                        <a:pt x="92" y="35"/>
                      </a:cubicBezTo>
                      <a:cubicBezTo>
                        <a:pt x="92" y="40"/>
                        <a:pt x="92" y="40"/>
                        <a:pt x="92" y="40"/>
                      </a:cubicBezTo>
                      <a:cubicBezTo>
                        <a:pt x="86" y="40"/>
                        <a:pt x="86" y="40"/>
                        <a:pt x="86" y="40"/>
                      </a:cubicBezTo>
                      <a:cubicBezTo>
                        <a:pt x="86" y="46"/>
                        <a:pt x="86" y="46"/>
                        <a:pt x="86" y="46"/>
                      </a:cubicBezTo>
                      <a:lnTo>
                        <a:pt x="82" y="46"/>
                      </a:lnTo>
                      <a:close/>
                      <a:moveTo>
                        <a:pt x="84" y="63"/>
                      </a:moveTo>
                      <a:cubicBezTo>
                        <a:pt x="84" y="63"/>
                        <a:pt x="84" y="63"/>
                        <a:pt x="84" y="63"/>
                      </a:cubicBezTo>
                      <a:cubicBezTo>
                        <a:pt x="75" y="63"/>
                        <a:pt x="65" y="63"/>
                        <a:pt x="56" y="63"/>
                      </a:cubicBezTo>
                      <a:cubicBezTo>
                        <a:pt x="52" y="63"/>
                        <a:pt x="50" y="61"/>
                        <a:pt x="50" y="57"/>
                      </a:cubicBezTo>
                      <a:cubicBezTo>
                        <a:pt x="49" y="51"/>
                        <a:pt x="50" y="45"/>
                        <a:pt x="49" y="40"/>
                      </a:cubicBezTo>
                      <a:cubicBezTo>
                        <a:pt x="49" y="38"/>
                        <a:pt x="50" y="37"/>
                        <a:pt x="52" y="37"/>
                      </a:cubicBezTo>
                      <a:cubicBezTo>
                        <a:pt x="56" y="37"/>
                        <a:pt x="60" y="37"/>
                        <a:pt x="64" y="37"/>
                      </a:cubicBezTo>
                      <a:cubicBezTo>
                        <a:pt x="66" y="37"/>
                        <a:pt x="66" y="37"/>
                        <a:pt x="66" y="39"/>
                      </a:cubicBezTo>
                      <a:cubicBezTo>
                        <a:pt x="67" y="49"/>
                        <a:pt x="75" y="55"/>
                        <a:pt x="84" y="55"/>
                      </a:cubicBezTo>
                      <a:cubicBezTo>
                        <a:pt x="93" y="55"/>
                        <a:pt x="101" y="49"/>
                        <a:pt x="102" y="39"/>
                      </a:cubicBezTo>
                      <a:cubicBezTo>
                        <a:pt x="102" y="38"/>
                        <a:pt x="102" y="37"/>
                        <a:pt x="104" y="37"/>
                      </a:cubicBezTo>
                      <a:cubicBezTo>
                        <a:pt x="108" y="37"/>
                        <a:pt x="112" y="37"/>
                        <a:pt x="116" y="37"/>
                      </a:cubicBezTo>
                      <a:cubicBezTo>
                        <a:pt x="118" y="37"/>
                        <a:pt x="118" y="38"/>
                        <a:pt x="118" y="39"/>
                      </a:cubicBezTo>
                      <a:cubicBezTo>
                        <a:pt x="118" y="45"/>
                        <a:pt x="118" y="51"/>
                        <a:pt x="118" y="57"/>
                      </a:cubicBezTo>
                      <a:cubicBezTo>
                        <a:pt x="118" y="61"/>
                        <a:pt x="116" y="63"/>
                        <a:pt x="113" y="63"/>
                      </a:cubicBezTo>
                      <a:cubicBezTo>
                        <a:pt x="103" y="63"/>
                        <a:pt x="93" y="63"/>
                        <a:pt x="84" y="63"/>
                      </a:cubicBezTo>
                      <a:close/>
                      <a:moveTo>
                        <a:pt x="106" y="11"/>
                      </a:moveTo>
                      <a:cubicBezTo>
                        <a:pt x="106" y="11"/>
                        <a:pt x="106" y="11"/>
                        <a:pt x="106" y="11"/>
                      </a:cubicBezTo>
                      <a:cubicBezTo>
                        <a:pt x="109" y="11"/>
                        <a:pt x="111" y="11"/>
                        <a:pt x="113" y="11"/>
                      </a:cubicBezTo>
                      <a:cubicBezTo>
                        <a:pt x="116" y="11"/>
                        <a:pt x="118" y="13"/>
                        <a:pt x="118" y="16"/>
                      </a:cubicBezTo>
                      <a:cubicBezTo>
                        <a:pt x="118" y="21"/>
                        <a:pt x="118" y="26"/>
                        <a:pt x="118" y="30"/>
                      </a:cubicBezTo>
                      <a:cubicBezTo>
                        <a:pt x="118" y="31"/>
                        <a:pt x="118" y="32"/>
                        <a:pt x="117" y="32"/>
                      </a:cubicBezTo>
                      <a:cubicBezTo>
                        <a:pt x="112" y="32"/>
                        <a:pt x="107" y="32"/>
                        <a:pt x="102" y="32"/>
                      </a:cubicBezTo>
                      <a:cubicBezTo>
                        <a:pt x="101" y="32"/>
                        <a:pt x="101" y="31"/>
                        <a:pt x="101" y="31"/>
                      </a:cubicBezTo>
                      <a:cubicBezTo>
                        <a:pt x="97" y="23"/>
                        <a:pt x="92" y="20"/>
                        <a:pt x="84" y="20"/>
                      </a:cubicBezTo>
                      <a:cubicBezTo>
                        <a:pt x="76" y="20"/>
                        <a:pt x="71" y="23"/>
                        <a:pt x="67" y="31"/>
                      </a:cubicBezTo>
                      <a:cubicBezTo>
                        <a:pt x="67" y="32"/>
                        <a:pt x="66" y="32"/>
                        <a:pt x="66" y="32"/>
                      </a:cubicBezTo>
                      <a:cubicBezTo>
                        <a:pt x="60" y="32"/>
                        <a:pt x="56" y="32"/>
                        <a:pt x="51" y="32"/>
                      </a:cubicBezTo>
                      <a:cubicBezTo>
                        <a:pt x="50" y="32"/>
                        <a:pt x="49" y="31"/>
                        <a:pt x="49" y="30"/>
                      </a:cubicBezTo>
                      <a:cubicBezTo>
                        <a:pt x="50" y="26"/>
                        <a:pt x="49" y="21"/>
                        <a:pt x="50" y="16"/>
                      </a:cubicBezTo>
                      <a:cubicBezTo>
                        <a:pt x="50" y="13"/>
                        <a:pt x="52" y="11"/>
                        <a:pt x="55" y="11"/>
                      </a:cubicBezTo>
                      <a:cubicBezTo>
                        <a:pt x="59" y="11"/>
                        <a:pt x="64" y="11"/>
                        <a:pt x="68" y="11"/>
                      </a:cubicBezTo>
                      <a:cubicBezTo>
                        <a:pt x="71" y="11"/>
                        <a:pt x="71" y="11"/>
                        <a:pt x="71" y="9"/>
                      </a:cubicBezTo>
                      <a:cubicBezTo>
                        <a:pt x="71" y="7"/>
                        <a:pt x="71" y="6"/>
                        <a:pt x="71" y="5"/>
                      </a:cubicBezTo>
                      <a:cubicBezTo>
                        <a:pt x="71" y="2"/>
                        <a:pt x="73" y="0"/>
                        <a:pt x="76" y="0"/>
                      </a:cubicBezTo>
                      <a:cubicBezTo>
                        <a:pt x="81" y="0"/>
                        <a:pt x="87" y="0"/>
                        <a:pt x="92" y="0"/>
                      </a:cubicBezTo>
                      <a:cubicBezTo>
                        <a:pt x="95" y="0"/>
                        <a:pt x="97" y="2"/>
                        <a:pt x="97" y="5"/>
                      </a:cubicBezTo>
                      <a:cubicBezTo>
                        <a:pt x="97" y="7"/>
                        <a:pt x="96" y="10"/>
                        <a:pt x="98" y="11"/>
                      </a:cubicBezTo>
                      <a:cubicBezTo>
                        <a:pt x="99" y="12"/>
                        <a:pt x="102" y="11"/>
                        <a:pt x="104" y="11"/>
                      </a:cubicBezTo>
                      <a:cubicBezTo>
                        <a:pt x="105" y="11"/>
                        <a:pt x="105" y="11"/>
                        <a:pt x="106" y="1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481" name="Google Shape;481;p38"/>
              <p:cNvGrpSpPr/>
              <p:nvPr/>
            </p:nvGrpSpPr>
            <p:grpSpPr>
              <a:xfrm>
                <a:off x="5676077" y="4539014"/>
                <a:ext cx="5817900" cy="1544700"/>
                <a:chOff x="5676077" y="4539014"/>
                <a:chExt cx="5817900" cy="1544700"/>
              </a:xfrm>
            </p:grpSpPr>
            <p:sp>
              <p:nvSpPr>
                <p:cNvPr id="482" name="Google Shape;482;p38"/>
                <p:cNvSpPr/>
                <p:nvPr/>
              </p:nvSpPr>
              <p:spPr>
                <a:xfrm>
                  <a:off x="5676077" y="4539014"/>
                  <a:ext cx="5817900" cy="1544700"/>
                </a:xfrm>
                <a:prstGeom prst="roundRect">
                  <a:avLst>
                    <a:gd fmla="val 6060" name="adj"/>
                  </a:avLst>
                </a:prstGeom>
                <a:solidFill>
                  <a:schemeClr val="lt1">
                    <a:alpha val="0"/>
                  </a:schemeClr>
                </a:solidFill>
                <a:ln cap="flat" cmpd="sng" w="12700">
                  <a:solidFill>
                    <a:srgbClr val="D8D8D8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3" name="Google Shape;483;p38"/>
                <p:cNvSpPr/>
                <p:nvPr/>
              </p:nvSpPr>
              <p:spPr>
                <a:xfrm>
                  <a:off x="6180866" y="4910802"/>
                  <a:ext cx="678527" cy="650106"/>
                </a:xfrm>
                <a:custGeom>
                  <a:rect b="b" l="l" r="r" t="t"/>
                  <a:pathLst>
                    <a:path extrusionOk="0" h="136" w="141">
                      <a:moveTo>
                        <a:pt x="141" y="100"/>
                      </a:moveTo>
                      <a:cubicBezTo>
                        <a:pt x="140" y="98"/>
                        <a:pt x="136" y="96"/>
                        <a:pt x="131" y="97"/>
                      </a:cubicBezTo>
                      <a:cubicBezTo>
                        <a:pt x="130" y="97"/>
                        <a:pt x="129" y="98"/>
                        <a:pt x="128" y="98"/>
                      </a:cubicBezTo>
                      <a:cubicBezTo>
                        <a:pt x="122" y="99"/>
                        <a:pt x="95" y="109"/>
                        <a:pt x="94" y="109"/>
                      </a:cubicBezTo>
                      <a:cubicBezTo>
                        <a:pt x="93" y="109"/>
                        <a:pt x="93" y="109"/>
                        <a:pt x="93" y="109"/>
                      </a:cubicBezTo>
                      <a:cubicBezTo>
                        <a:pt x="94" y="110"/>
                        <a:pt x="94" y="110"/>
                        <a:pt x="94" y="110"/>
                      </a:cubicBezTo>
                      <a:cubicBezTo>
                        <a:pt x="97" y="113"/>
                        <a:pt x="98" y="115"/>
                        <a:pt x="98" y="118"/>
                      </a:cubicBezTo>
                      <a:cubicBezTo>
                        <a:pt x="97" y="121"/>
                        <a:pt x="92" y="123"/>
                        <a:pt x="84" y="124"/>
                      </a:cubicBezTo>
                      <a:cubicBezTo>
                        <a:pt x="78" y="124"/>
                        <a:pt x="69" y="124"/>
                        <a:pt x="59" y="122"/>
                      </a:cubicBezTo>
                      <a:cubicBezTo>
                        <a:pt x="61" y="122"/>
                        <a:pt x="62" y="122"/>
                        <a:pt x="63" y="122"/>
                      </a:cubicBezTo>
                      <a:cubicBezTo>
                        <a:pt x="70" y="122"/>
                        <a:pt x="77" y="122"/>
                        <a:pt x="82" y="121"/>
                      </a:cubicBezTo>
                      <a:cubicBezTo>
                        <a:pt x="90" y="121"/>
                        <a:pt x="94" y="119"/>
                        <a:pt x="95" y="116"/>
                      </a:cubicBezTo>
                      <a:cubicBezTo>
                        <a:pt x="95" y="114"/>
                        <a:pt x="94" y="113"/>
                        <a:pt x="91" y="111"/>
                      </a:cubicBezTo>
                      <a:cubicBezTo>
                        <a:pt x="88" y="109"/>
                        <a:pt x="82" y="109"/>
                        <a:pt x="76" y="108"/>
                      </a:cubicBezTo>
                      <a:cubicBezTo>
                        <a:pt x="71" y="107"/>
                        <a:pt x="67" y="106"/>
                        <a:pt x="64" y="106"/>
                      </a:cubicBezTo>
                      <a:cubicBezTo>
                        <a:pt x="55" y="103"/>
                        <a:pt x="45" y="100"/>
                        <a:pt x="33" y="101"/>
                      </a:cubicBezTo>
                      <a:cubicBezTo>
                        <a:pt x="31" y="101"/>
                        <a:pt x="29" y="102"/>
                        <a:pt x="28" y="102"/>
                      </a:cubicBezTo>
                      <a:cubicBezTo>
                        <a:pt x="19" y="104"/>
                        <a:pt x="10" y="106"/>
                        <a:pt x="1" y="109"/>
                      </a:cubicBezTo>
                      <a:cubicBezTo>
                        <a:pt x="0" y="109"/>
                        <a:pt x="0" y="109"/>
                        <a:pt x="0" y="109"/>
                      </a:cubicBezTo>
                      <a:cubicBezTo>
                        <a:pt x="13" y="128"/>
                        <a:pt x="13" y="128"/>
                        <a:pt x="13" y="128"/>
                      </a:cubicBezTo>
                      <a:cubicBezTo>
                        <a:pt x="15" y="128"/>
                        <a:pt x="18" y="127"/>
                        <a:pt x="20" y="127"/>
                      </a:cubicBezTo>
                      <a:cubicBezTo>
                        <a:pt x="24" y="127"/>
                        <a:pt x="26" y="127"/>
                        <a:pt x="30" y="127"/>
                      </a:cubicBezTo>
                      <a:cubicBezTo>
                        <a:pt x="33" y="128"/>
                        <a:pt x="43" y="130"/>
                        <a:pt x="52" y="131"/>
                      </a:cubicBezTo>
                      <a:cubicBezTo>
                        <a:pt x="61" y="134"/>
                        <a:pt x="70" y="135"/>
                        <a:pt x="73" y="136"/>
                      </a:cubicBezTo>
                      <a:cubicBezTo>
                        <a:pt x="75" y="136"/>
                        <a:pt x="77" y="136"/>
                        <a:pt x="79" y="136"/>
                      </a:cubicBezTo>
                      <a:cubicBezTo>
                        <a:pt x="83" y="135"/>
                        <a:pt x="88" y="133"/>
                        <a:pt x="92" y="131"/>
                      </a:cubicBezTo>
                      <a:cubicBezTo>
                        <a:pt x="94" y="130"/>
                        <a:pt x="96" y="129"/>
                        <a:pt x="97" y="128"/>
                      </a:cubicBezTo>
                      <a:cubicBezTo>
                        <a:pt x="137" y="106"/>
                        <a:pt x="137" y="106"/>
                        <a:pt x="137" y="106"/>
                      </a:cubicBezTo>
                      <a:cubicBezTo>
                        <a:pt x="141" y="104"/>
                        <a:pt x="141" y="101"/>
                        <a:pt x="141" y="100"/>
                      </a:cubicBezTo>
                      <a:close/>
                      <a:moveTo>
                        <a:pt x="77" y="50"/>
                      </a:moveTo>
                      <a:cubicBezTo>
                        <a:pt x="77" y="50"/>
                        <a:pt x="77" y="50"/>
                        <a:pt x="77" y="50"/>
                      </a:cubicBezTo>
                      <a:cubicBezTo>
                        <a:pt x="77" y="55"/>
                        <a:pt x="77" y="55"/>
                        <a:pt x="77" y="55"/>
                      </a:cubicBezTo>
                      <a:cubicBezTo>
                        <a:pt x="98" y="67"/>
                        <a:pt x="109" y="61"/>
                        <a:pt x="109" y="88"/>
                      </a:cubicBezTo>
                      <a:cubicBezTo>
                        <a:pt x="67" y="88"/>
                        <a:pt x="67" y="88"/>
                        <a:pt x="67" y="88"/>
                      </a:cubicBezTo>
                      <a:cubicBezTo>
                        <a:pt x="66" y="88"/>
                        <a:pt x="66" y="88"/>
                        <a:pt x="66" y="88"/>
                      </a:cubicBezTo>
                      <a:cubicBezTo>
                        <a:pt x="24" y="88"/>
                        <a:pt x="24" y="88"/>
                        <a:pt x="24" y="88"/>
                      </a:cubicBezTo>
                      <a:cubicBezTo>
                        <a:pt x="24" y="60"/>
                        <a:pt x="34" y="67"/>
                        <a:pt x="55" y="55"/>
                      </a:cubicBezTo>
                      <a:cubicBezTo>
                        <a:pt x="55" y="51"/>
                        <a:pt x="55" y="51"/>
                        <a:pt x="55" y="51"/>
                      </a:cubicBezTo>
                      <a:cubicBezTo>
                        <a:pt x="51" y="48"/>
                        <a:pt x="50" y="43"/>
                        <a:pt x="49" y="38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8" y="38"/>
                        <a:pt x="48" y="37"/>
                        <a:pt x="48" y="36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48" y="36"/>
                        <a:pt x="47" y="35"/>
                        <a:pt x="47" y="33"/>
                      </a:cubicBezTo>
                      <a:cubicBezTo>
                        <a:pt x="47" y="32"/>
                        <a:pt x="45" y="29"/>
                        <a:pt x="47" y="28"/>
                      </a:cubicBezTo>
                      <a:cubicBezTo>
                        <a:pt x="48" y="27"/>
                        <a:pt x="48" y="28"/>
                        <a:pt x="48" y="28"/>
                      </a:cubicBezTo>
                      <a:cubicBezTo>
                        <a:pt x="47" y="20"/>
                        <a:pt x="45" y="9"/>
                        <a:pt x="55" y="7"/>
                      </a:cubicBezTo>
                      <a:cubicBezTo>
                        <a:pt x="55" y="0"/>
                        <a:pt x="81" y="3"/>
                        <a:pt x="84" y="13"/>
                      </a:cubicBezTo>
                      <a:cubicBezTo>
                        <a:pt x="86" y="18"/>
                        <a:pt x="84" y="28"/>
                        <a:pt x="84" y="28"/>
                      </a:cubicBezTo>
                      <a:cubicBezTo>
                        <a:pt x="84" y="27"/>
                        <a:pt x="84" y="27"/>
                        <a:pt x="86" y="27"/>
                      </a:cubicBezTo>
                      <a:cubicBezTo>
                        <a:pt x="87" y="28"/>
                        <a:pt x="85" y="32"/>
                        <a:pt x="85" y="33"/>
                      </a:cubicBezTo>
                      <a:cubicBezTo>
                        <a:pt x="84" y="35"/>
                        <a:pt x="84" y="36"/>
                        <a:pt x="84" y="36"/>
                      </a:cubicBezTo>
                      <a:cubicBezTo>
                        <a:pt x="84" y="36"/>
                        <a:pt x="84" y="36"/>
                        <a:pt x="84" y="36"/>
                      </a:cubicBezTo>
                      <a:cubicBezTo>
                        <a:pt x="84" y="37"/>
                        <a:pt x="83" y="38"/>
                        <a:pt x="83" y="38"/>
                      </a:cubicBezTo>
                      <a:cubicBezTo>
                        <a:pt x="82" y="43"/>
                        <a:pt x="81" y="47"/>
                        <a:pt x="77" y="5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3F3F3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484" name="Google Shape;484;p38"/>
            <p:cNvSpPr txBox="1"/>
            <p:nvPr/>
          </p:nvSpPr>
          <p:spPr>
            <a:xfrm>
              <a:off x="6115944" y="1695701"/>
              <a:ext cx="5287200" cy="105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262626"/>
                  </a:solidFill>
                </a:rPr>
                <a:t>Random Forest</a:t>
              </a:r>
              <a:r>
                <a:rPr lang="en-US" sz="2000">
                  <a:solidFill>
                    <a:srgbClr val="262626"/>
                  </a:solidFill>
                </a:rPr>
                <a:t>  (best approach </a:t>
              </a:r>
              <a:r>
                <a:rPr lang="en-US" sz="2000">
                  <a:solidFill>
                    <a:srgbClr val="262626"/>
                  </a:solidFill>
                </a:rPr>
                <a:t>when </a:t>
              </a:r>
              <a:r>
                <a:rPr lang="en-US" sz="2000">
                  <a:solidFill>
                    <a:srgbClr val="262626"/>
                  </a:solidFill>
                </a:rPr>
                <a:t>predicting the categorical price)</a:t>
              </a:r>
              <a:endParaRPr/>
            </a:p>
          </p:txBody>
        </p:sp>
        <p:sp>
          <p:nvSpPr>
            <p:cNvPr id="485" name="Google Shape;485;p38"/>
            <p:cNvSpPr txBox="1"/>
            <p:nvPr/>
          </p:nvSpPr>
          <p:spPr>
            <a:xfrm>
              <a:off x="6115981" y="5190398"/>
              <a:ext cx="49278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b="1" lang="en-US" sz="2000">
                  <a:solidFill>
                    <a:schemeClr val="dk1"/>
                  </a:solidFill>
                </a:rPr>
                <a:t>Simplified version</a:t>
              </a:r>
              <a:r>
                <a:rPr lang="en-US" sz="2000">
                  <a:solidFill>
                    <a:schemeClr val="dk1"/>
                  </a:solidFill>
                </a:rPr>
                <a:t> of the model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" name="Google Shape;486;p38"/>
            <p:cNvSpPr txBox="1"/>
            <p:nvPr/>
          </p:nvSpPr>
          <p:spPr>
            <a:xfrm>
              <a:off x="5208380" y="3529020"/>
              <a:ext cx="44628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rgbClr val="262626"/>
                  </a:solidFill>
                </a:rPr>
                <a:t>Designing</a:t>
              </a:r>
              <a:r>
                <a:rPr lang="en-US" sz="2000"/>
                <a:t> a small Shiny App</a:t>
              </a:r>
              <a:endParaRPr sz="2000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39"/>
          <p:cNvPicPr preferRelativeResize="0"/>
          <p:nvPr/>
        </p:nvPicPr>
        <p:blipFill rotWithShape="1">
          <a:blip r:embed="rId3">
            <a:alphaModFix/>
          </a:blip>
          <a:srcRect b="15668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3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8819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3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5" name="Google Shape;495;p39"/>
          <p:cNvSpPr/>
          <p:nvPr/>
        </p:nvSpPr>
        <p:spPr>
          <a:xfrm>
            <a:off x="3015000" y="2604000"/>
            <a:ext cx="6162000" cy="1650000"/>
          </a:xfrm>
          <a:prstGeom prst="roundRect">
            <a:avLst>
              <a:gd fmla="val 16667" name="adj"/>
            </a:avLst>
          </a:prstGeom>
          <a:solidFill>
            <a:srgbClr val="FF5A5F">
              <a:alpha val="67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9"/>
          <p:cNvSpPr txBox="1"/>
          <p:nvPr>
            <p:ph type="title"/>
          </p:nvPr>
        </p:nvSpPr>
        <p:spPr>
          <a:xfrm>
            <a:off x="3414750" y="2884200"/>
            <a:ext cx="53625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 sz="7200">
                <a:solidFill>
                  <a:schemeClr val="lt1"/>
                </a:solidFill>
              </a:rPr>
              <a:t>Thank you!</a:t>
            </a:r>
            <a:endParaRPr sz="7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7" name="Google Shape;187;p26"/>
          <p:cNvSpPr/>
          <p:nvPr/>
        </p:nvSpPr>
        <p:spPr>
          <a:xfrm>
            <a:off x="246400" y="467150"/>
            <a:ext cx="1219200" cy="898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6"/>
          <p:cNvSpPr/>
          <p:nvPr/>
        </p:nvSpPr>
        <p:spPr>
          <a:xfrm rot="5400000">
            <a:off x="1285585" y="133058"/>
            <a:ext cx="4020900" cy="65919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6"/>
          <p:cNvSpPr/>
          <p:nvPr/>
        </p:nvSpPr>
        <p:spPr>
          <a:xfrm rot="446342">
            <a:off x="3440569" y="1047552"/>
            <a:ext cx="5146316" cy="5146949"/>
          </a:xfrm>
          <a:prstGeom prst="arc">
            <a:avLst>
              <a:gd fmla="val 17997867" name="adj1"/>
              <a:gd fmla="val 2691148" name="adj2"/>
            </a:avLst>
          </a:prstGeom>
          <a:noFill/>
          <a:ln cap="flat" cmpd="sng" w="476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0" name="Google Shape;190;p26"/>
          <p:cNvGrpSpPr/>
          <p:nvPr/>
        </p:nvGrpSpPr>
        <p:grpSpPr>
          <a:xfrm>
            <a:off x="7827814" y="1707450"/>
            <a:ext cx="3674212" cy="496200"/>
            <a:chOff x="7827814" y="1707450"/>
            <a:chExt cx="3674212" cy="496200"/>
          </a:xfrm>
        </p:grpSpPr>
        <p:sp>
          <p:nvSpPr>
            <p:cNvPr id="191" name="Google Shape;191;p26"/>
            <p:cNvSpPr/>
            <p:nvPr/>
          </p:nvSpPr>
          <p:spPr>
            <a:xfrm rot="-5400000">
              <a:off x="7827814" y="1814688"/>
              <a:ext cx="281700" cy="28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8355025" y="1707450"/>
              <a:ext cx="3147000" cy="49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3F3F3F"/>
                  </a:solidFill>
                </a:rPr>
                <a:t>9 character</a:t>
              </a:r>
              <a:endParaRPr sz="3200"/>
            </a:p>
          </p:txBody>
        </p:sp>
      </p:grpSp>
      <p:grpSp>
        <p:nvGrpSpPr>
          <p:cNvPr id="193" name="Google Shape;193;p26"/>
          <p:cNvGrpSpPr/>
          <p:nvPr/>
        </p:nvGrpSpPr>
        <p:grpSpPr>
          <a:xfrm>
            <a:off x="312625" y="2507150"/>
            <a:ext cx="3996600" cy="2151651"/>
            <a:chOff x="2926450" y="1027413"/>
            <a:chExt cx="3996600" cy="2151651"/>
          </a:xfrm>
        </p:grpSpPr>
        <p:sp>
          <p:nvSpPr>
            <p:cNvPr id="194" name="Google Shape;194;p26"/>
            <p:cNvSpPr/>
            <p:nvPr/>
          </p:nvSpPr>
          <p:spPr>
            <a:xfrm>
              <a:off x="2926450" y="1027413"/>
              <a:ext cx="3996600" cy="8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800">
                  <a:solidFill>
                    <a:schemeClr val="lt1"/>
                  </a:solidFill>
                </a:rPr>
                <a:t>The dataset</a:t>
              </a:r>
              <a:endParaRPr/>
            </a:p>
          </p:txBody>
        </p:sp>
        <p:sp>
          <p:nvSpPr>
            <p:cNvPr id="195" name="Google Shape;195;p26"/>
            <p:cNvSpPr txBox="1"/>
            <p:nvPr/>
          </p:nvSpPr>
          <p:spPr>
            <a:xfrm>
              <a:off x="3011897" y="1916364"/>
              <a:ext cx="3230700" cy="126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31100">
              <a:spAutoFit/>
            </a:bodyPr>
            <a:lstStyle/>
            <a:p>
              <a:pPr indent="0" lvl="0" marL="12700" marR="508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>
                  <a:solidFill>
                    <a:schemeClr val="lt1"/>
                  </a:solidFill>
                </a:rPr>
                <a:t>Airbnb listings in Barcelona</a:t>
              </a:r>
              <a:endParaRPr b="1" sz="2000">
                <a:solidFill>
                  <a:schemeClr val="lt1"/>
                </a:solidFill>
              </a:endParaRPr>
            </a:p>
            <a:p>
              <a:pPr indent="0" lvl="0" marL="12700" marR="508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000">
                <a:solidFill>
                  <a:schemeClr val="lt1"/>
                </a:solidFill>
              </a:endParaRPr>
            </a:p>
            <a:p>
              <a:pPr indent="0" lvl="0" marL="12700" marR="5080" rtl="0" algn="l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b="1" lang="en-US" sz="2000">
                  <a:solidFill>
                    <a:schemeClr val="lt1"/>
                  </a:solidFill>
                </a:rPr>
                <a:t>9,502 observations</a:t>
              </a:r>
              <a:endParaRPr b="1" sz="2000">
                <a:solidFill>
                  <a:schemeClr val="lt1"/>
                </a:solidFill>
              </a:endParaRPr>
            </a:p>
          </p:txBody>
        </p:sp>
      </p:grpSp>
      <p:grpSp>
        <p:nvGrpSpPr>
          <p:cNvPr id="196" name="Google Shape;196;p26"/>
          <p:cNvGrpSpPr/>
          <p:nvPr/>
        </p:nvGrpSpPr>
        <p:grpSpPr>
          <a:xfrm>
            <a:off x="8389056" y="2764900"/>
            <a:ext cx="3615120" cy="496200"/>
            <a:chOff x="8389056" y="2764900"/>
            <a:chExt cx="3615120" cy="496200"/>
          </a:xfrm>
        </p:grpSpPr>
        <p:sp>
          <p:nvSpPr>
            <p:cNvPr id="197" name="Google Shape;197;p26"/>
            <p:cNvSpPr/>
            <p:nvPr/>
          </p:nvSpPr>
          <p:spPr>
            <a:xfrm rot="-5400000">
              <a:off x="8389056" y="2872139"/>
              <a:ext cx="281700" cy="28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8857175" y="2764900"/>
              <a:ext cx="3147000" cy="49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3F3F3F"/>
                  </a:solidFill>
                </a:rPr>
                <a:t>11 factor</a:t>
              </a:r>
              <a:endParaRPr sz="3200"/>
            </a:p>
          </p:txBody>
        </p:sp>
      </p:grpSp>
      <p:grpSp>
        <p:nvGrpSpPr>
          <p:cNvPr id="199" name="Google Shape;199;p26"/>
          <p:cNvGrpSpPr/>
          <p:nvPr/>
        </p:nvGrpSpPr>
        <p:grpSpPr>
          <a:xfrm>
            <a:off x="8364768" y="3868112"/>
            <a:ext cx="3756964" cy="496200"/>
            <a:chOff x="8364768" y="3868112"/>
            <a:chExt cx="3756964" cy="496200"/>
          </a:xfrm>
        </p:grpSpPr>
        <p:sp>
          <p:nvSpPr>
            <p:cNvPr id="200" name="Google Shape;200;p26"/>
            <p:cNvSpPr/>
            <p:nvPr/>
          </p:nvSpPr>
          <p:spPr>
            <a:xfrm>
              <a:off x="8974732" y="3868112"/>
              <a:ext cx="3147000" cy="49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3F3F3F"/>
                  </a:solidFill>
                </a:rPr>
                <a:t>14 integer</a:t>
              </a: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 rot="-5400000">
              <a:off x="8364768" y="3975351"/>
              <a:ext cx="281700" cy="28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" name="Google Shape;202;p26"/>
          <p:cNvGrpSpPr/>
          <p:nvPr/>
        </p:nvGrpSpPr>
        <p:grpSpPr>
          <a:xfrm>
            <a:off x="7904019" y="4959837"/>
            <a:ext cx="3836364" cy="496200"/>
            <a:chOff x="7904019" y="4932137"/>
            <a:chExt cx="3836364" cy="496200"/>
          </a:xfrm>
        </p:grpSpPr>
        <p:sp>
          <p:nvSpPr>
            <p:cNvPr id="203" name="Google Shape;203;p26"/>
            <p:cNvSpPr/>
            <p:nvPr/>
          </p:nvSpPr>
          <p:spPr>
            <a:xfrm rot="-5400000">
              <a:off x="7904019" y="5039366"/>
              <a:ext cx="281700" cy="281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8593382" y="4932137"/>
              <a:ext cx="3147000" cy="49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200">
                  <a:solidFill>
                    <a:srgbClr val="3F3F3F"/>
                  </a:solidFill>
                </a:rPr>
                <a:t>15 numeric</a:t>
              </a:r>
              <a:endParaRPr/>
            </a:p>
          </p:txBody>
        </p:sp>
      </p:grpSp>
      <p:pic>
        <p:nvPicPr>
          <p:cNvPr id="205" name="Google Shape;205;p26"/>
          <p:cNvPicPr preferRelativeResize="0"/>
          <p:nvPr/>
        </p:nvPicPr>
        <p:blipFill rotWithShape="1">
          <a:blip r:embed="rId3">
            <a:alphaModFix/>
          </a:blip>
          <a:srcRect b="1800" l="25889" r="24005" t="11641"/>
          <a:stretch/>
        </p:blipFill>
        <p:spPr>
          <a:xfrm>
            <a:off x="3623964" y="855406"/>
            <a:ext cx="4502461" cy="5186016"/>
          </a:xfrm>
          <a:prstGeom prst="rect">
            <a:avLst/>
          </a:prstGeom>
          <a:noFill/>
          <a:ln>
            <a:noFill/>
          </a:ln>
          <a:effectLst>
            <a:outerShdw blurRad="558800" rotWithShape="0" algn="tr" dir="8100000" dist="7620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7"/>
          <p:cNvGrpSpPr/>
          <p:nvPr/>
        </p:nvGrpSpPr>
        <p:grpSpPr>
          <a:xfrm>
            <a:off x="874759" y="1016406"/>
            <a:ext cx="10442730" cy="5174427"/>
            <a:chOff x="1823547" y="1311977"/>
            <a:chExt cx="8544906" cy="4234045"/>
          </a:xfrm>
        </p:grpSpPr>
        <p:sp>
          <p:nvSpPr>
            <p:cNvPr id="211" name="Google Shape;211;p27"/>
            <p:cNvSpPr/>
            <p:nvPr/>
          </p:nvSpPr>
          <p:spPr>
            <a:xfrm>
              <a:off x="7269055" y="2031577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5421544" y="1659648"/>
              <a:ext cx="4909176" cy="3270538"/>
            </a:xfrm>
            <a:custGeom>
              <a:rect b="b" l="l" r="r" t="t"/>
              <a:pathLst>
                <a:path extrusionOk="0" h="1371" w="2059">
                  <a:moveTo>
                    <a:pt x="2059" y="223"/>
                  </a:moveTo>
                  <a:cubicBezTo>
                    <a:pt x="2059" y="216"/>
                    <a:pt x="2050" y="214"/>
                    <a:pt x="2045" y="210"/>
                  </a:cubicBezTo>
                  <a:cubicBezTo>
                    <a:pt x="2042" y="208"/>
                    <a:pt x="2038" y="208"/>
                    <a:pt x="2034" y="207"/>
                  </a:cubicBezTo>
                  <a:cubicBezTo>
                    <a:pt x="2024" y="203"/>
                    <a:pt x="2017" y="200"/>
                    <a:pt x="2018" y="218"/>
                  </a:cubicBezTo>
                  <a:cubicBezTo>
                    <a:pt x="2012" y="205"/>
                    <a:pt x="2006" y="194"/>
                    <a:pt x="1994" y="188"/>
                  </a:cubicBezTo>
                  <a:cubicBezTo>
                    <a:pt x="1989" y="186"/>
                    <a:pt x="1984" y="185"/>
                    <a:pt x="1979" y="182"/>
                  </a:cubicBezTo>
                  <a:cubicBezTo>
                    <a:pt x="1952" y="167"/>
                    <a:pt x="1924" y="152"/>
                    <a:pt x="1891" y="156"/>
                  </a:cubicBezTo>
                  <a:cubicBezTo>
                    <a:pt x="1887" y="157"/>
                    <a:pt x="1882" y="157"/>
                    <a:pt x="1878" y="154"/>
                  </a:cubicBezTo>
                  <a:cubicBezTo>
                    <a:pt x="1874" y="151"/>
                    <a:pt x="1869" y="149"/>
                    <a:pt x="1866" y="152"/>
                  </a:cubicBezTo>
                  <a:cubicBezTo>
                    <a:pt x="1862" y="156"/>
                    <a:pt x="1864" y="161"/>
                    <a:pt x="1867" y="166"/>
                  </a:cubicBezTo>
                  <a:cubicBezTo>
                    <a:pt x="1869" y="168"/>
                    <a:pt x="1872" y="171"/>
                    <a:pt x="1867" y="174"/>
                  </a:cubicBezTo>
                  <a:cubicBezTo>
                    <a:pt x="1861" y="178"/>
                    <a:pt x="1843" y="170"/>
                    <a:pt x="1842" y="163"/>
                  </a:cubicBezTo>
                  <a:cubicBezTo>
                    <a:pt x="1844" y="160"/>
                    <a:pt x="1851" y="165"/>
                    <a:pt x="1852" y="156"/>
                  </a:cubicBezTo>
                  <a:cubicBezTo>
                    <a:pt x="1845" y="158"/>
                    <a:pt x="1839" y="152"/>
                    <a:pt x="1833" y="160"/>
                  </a:cubicBezTo>
                  <a:cubicBezTo>
                    <a:pt x="1831" y="163"/>
                    <a:pt x="1823" y="165"/>
                    <a:pt x="1820" y="164"/>
                  </a:cubicBezTo>
                  <a:cubicBezTo>
                    <a:pt x="1805" y="158"/>
                    <a:pt x="1790" y="163"/>
                    <a:pt x="1775" y="162"/>
                  </a:cubicBezTo>
                  <a:cubicBezTo>
                    <a:pt x="1769" y="161"/>
                    <a:pt x="1753" y="165"/>
                    <a:pt x="1758" y="148"/>
                  </a:cubicBezTo>
                  <a:cubicBezTo>
                    <a:pt x="1759" y="146"/>
                    <a:pt x="1754" y="140"/>
                    <a:pt x="1751" y="139"/>
                  </a:cubicBezTo>
                  <a:cubicBezTo>
                    <a:pt x="1741" y="137"/>
                    <a:pt x="1731" y="130"/>
                    <a:pt x="1720" y="134"/>
                  </a:cubicBezTo>
                  <a:cubicBezTo>
                    <a:pt x="1694" y="145"/>
                    <a:pt x="1672" y="129"/>
                    <a:pt x="1649" y="123"/>
                  </a:cubicBezTo>
                  <a:cubicBezTo>
                    <a:pt x="1651" y="118"/>
                    <a:pt x="1659" y="122"/>
                    <a:pt x="1656" y="115"/>
                  </a:cubicBezTo>
                  <a:cubicBezTo>
                    <a:pt x="1654" y="111"/>
                    <a:pt x="1628" y="111"/>
                    <a:pt x="1624" y="115"/>
                  </a:cubicBezTo>
                  <a:cubicBezTo>
                    <a:pt x="1621" y="119"/>
                    <a:pt x="1618" y="122"/>
                    <a:pt x="1614" y="123"/>
                  </a:cubicBezTo>
                  <a:cubicBezTo>
                    <a:pt x="1611" y="111"/>
                    <a:pt x="1605" y="104"/>
                    <a:pt x="1593" y="102"/>
                  </a:cubicBezTo>
                  <a:cubicBezTo>
                    <a:pt x="1577" y="99"/>
                    <a:pt x="1564" y="107"/>
                    <a:pt x="1549" y="110"/>
                  </a:cubicBezTo>
                  <a:cubicBezTo>
                    <a:pt x="1553" y="115"/>
                    <a:pt x="1559" y="118"/>
                    <a:pt x="1557" y="124"/>
                  </a:cubicBezTo>
                  <a:cubicBezTo>
                    <a:pt x="1556" y="128"/>
                    <a:pt x="1549" y="124"/>
                    <a:pt x="1547" y="126"/>
                  </a:cubicBezTo>
                  <a:cubicBezTo>
                    <a:pt x="1539" y="134"/>
                    <a:pt x="1532" y="128"/>
                    <a:pt x="1524" y="126"/>
                  </a:cubicBezTo>
                  <a:cubicBezTo>
                    <a:pt x="1512" y="124"/>
                    <a:pt x="1498" y="131"/>
                    <a:pt x="1486" y="121"/>
                  </a:cubicBezTo>
                  <a:cubicBezTo>
                    <a:pt x="1481" y="117"/>
                    <a:pt x="1481" y="125"/>
                    <a:pt x="1479" y="128"/>
                  </a:cubicBezTo>
                  <a:cubicBezTo>
                    <a:pt x="1475" y="134"/>
                    <a:pt x="1470" y="143"/>
                    <a:pt x="1461" y="136"/>
                  </a:cubicBezTo>
                  <a:cubicBezTo>
                    <a:pt x="1455" y="133"/>
                    <a:pt x="1451" y="127"/>
                    <a:pt x="1447" y="122"/>
                  </a:cubicBezTo>
                  <a:cubicBezTo>
                    <a:pt x="1446" y="120"/>
                    <a:pt x="1443" y="118"/>
                    <a:pt x="1445" y="114"/>
                  </a:cubicBezTo>
                  <a:cubicBezTo>
                    <a:pt x="1452" y="101"/>
                    <a:pt x="1444" y="87"/>
                    <a:pt x="1430" y="89"/>
                  </a:cubicBezTo>
                  <a:cubicBezTo>
                    <a:pt x="1424" y="89"/>
                    <a:pt x="1420" y="87"/>
                    <a:pt x="1415" y="86"/>
                  </a:cubicBezTo>
                  <a:cubicBezTo>
                    <a:pt x="1408" y="84"/>
                    <a:pt x="1396" y="77"/>
                    <a:pt x="1394" y="87"/>
                  </a:cubicBezTo>
                  <a:cubicBezTo>
                    <a:pt x="1391" y="100"/>
                    <a:pt x="1380" y="99"/>
                    <a:pt x="1375" y="97"/>
                  </a:cubicBezTo>
                  <a:cubicBezTo>
                    <a:pt x="1364" y="93"/>
                    <a:pt x="1347" y="104"/>
                    <a:pt x="1340" y="86"/>
                  </a:cubicBezTo>
                  <a:cubicBezTo>
                    <a:pt x="1340" y="85"/>
                    <a:pt x="1336" y="86"/>
                    <a:pt x="1335" y="85"/>
                  </a:cubicBezTo>
                  <a:cubicBezTo>
                    <a:pt x="1322" y="82"/>
                    <a:pt x="1309" y="85"/>
                    <a:pt x="1296" y="86"/>
                  </a:cubicBezTo>
                  <a:cubicBezTo>
                    <a:pt x="1294" y="86"/>
                    <a:pt x="1295" y="89"/>
                    <a:pt x="1291" y="87"/>
                  </a:cubicBezTo>
                  <a:cubicBezTo>
                    <a:pt x="1282" y="83"/>
                    <a:pt x="1272" y="81"/>
                    <a:pt x="1263" y="78"/>
                  </a:cubicBezTo>
                  <a:cubicBezTo>
                    <a:pt x="1260" y="77"/>
                    <a:pt x="1257" y="77"/>
                    <a:pt x="1255" y="81"/>
                  </a:cubicBezTo>
                  <a:cubicBezTo>
                    <a:pt x="1248" y="91"/>
                    <a:pt x="1230" y="97"/>
                    <a:pt x="1215" y="93"/>
                  </a:cubicBezTo>
                  <a:cubicBezTo>
                    <a:pt x="1239" y="83"/>
                    <a:pt x="1260" y="70"/>
                    <a:pt x="1282" y="59"/>
                  </a:cubicBezTo>
                  <a:cubicBezTo>
                    <a:pt x="1289" y="55"/>
                    <a:pt x="1295" y="50"/>
                    <a:pt x="1293" y="43"/>
                  </a:cubicBezTo>
                  <a:cubicBezTo>
                    <a:pt x="1291" y="35"/>
                    <a:pt x="1285" y="26"/>
                    <a:pt x="1278" y="25"/>
                  </a:cubicBezTo>
                  <a:cubicBezTo>
                    <a:pt x="1265" y="22"/>
                    <a:pt x="1250" y="23"/>
                    <a:pt x="1237" y="24"/>
                  </a:cubicBezTo>
                  <a:cubicBezTo>
                    <a:pt x="1225" y="26"/>
                    <a:pt x="1219" y="14"/>
                    <a:pt x="1208" y="14"/>
                  </a:cubicBezTo>
                  <a:cubicBezTo>
                    <a:pt x="1205" y="14"/>
                    <a:pt x="1208" y="12"/>
                    <a:pt x="1209" y="12"/>
                  </a:cubicBezTo>
                  <a:cubicBezTo>
                    <a:pt x="1219" y="7"/>
                    <a:pt x="1209" y="6"/>
                    <a:pt x="1207" y="4"/>
                  </a:cubicBezTo>
                  <a:cubicBezTo>
                    <a:pt x="1200" y="0"/>
                    <a:pt x="1192" y="1"/>
                    <a:pt x="1184" y="3"/>
                  </a:cubicBezTo>
                  <a:cubicBezTo>
                    <a:pt x="1169" y="7"/>
                    <a:pt x="1167" y="29"/>
                    <a:pt x="1148" y="30"/>
                  </a:cubicBezTo>
                  <a:cubicBezTo>
                    <a:pt x="1143" y="30"/>
                    <a:pt x="1128" y="39"/>
                    <a:pt x="1126" y="35"/>
                  </a:cubicBezTo>
                  <a:cubicBezTo>
                    <a:pt x="1123" y="25"/>
                    <a:pt x="1116" y="31"/>
                    <a:pt x="1113" y="32"/>
                  </a:cubicBezTo>
                  <a:cubicBezTo>
                    <a:pt x="1097" y="42"/>
                    <a:pt x="1078" y="43"/>
                    <a:pt x="1060" y="49"/>
                  </a:cubicBezTo>
                  <a:cubicBezTo>
                    <a:pt x="1049" y="53"/>
                    <a:pt x="1033" y="56"/>
                    <a:pt x="1038" y="75"/>
                  </a:cubicBezTo>
                  <a:cubicBezTo>
                    <a:pt x="1040" y="79"/>
                    <a:pt x="1038" y="80"/>
                    <a:pt x="1034" y="81"/>
                  </a:cubicBezTo>
                  <a:cubicBezTo>
                    <a:pt x="1019" y="86"/>
                    <a:pt x="1005" y="83"/>
                    <a:pt x="991" y="84"/>
                  </a:cubicBezTo>
                  <a:cubicBezTo>
                    <a:pt x="985" y="85"/>
                    <a:pt x="978" y="85"/>
                    <a:pt x="978" y="93"/>
                  </a:cubicBezTo>
                  <a:cubicBezTo>
                    <a:pt x="979" y="99"/>
                    <a:pt x="976" y="108"/>
                    <a:pt x="988" y="108"/>
                  </a:cubicBezTo>
                  <a:cubicBezTo>
                    <a:pt x="993" y="108"/>
                    <a:pt x="996" y="113"/>
                    <a:pt x="997" y="118"/>
                  </a:cubicBezTo>
                  <a:cubicBezTo>
                    <a:pt x="987" y="124"/>
                    <a:pt x="982" y="115"/>
                    <a:pt x="976" y="112"/>
                  </a:cubicBezTo>
                  <a:cubicBezTo>
                    <a:pt x="962" y="105"/>
                    <a:pt x="946" y="107"/>
                    <a:pt x="937" y="116"/>
                  </a:cubicBezTo>
                  <a:cubicBezTo>
                    <a:pt x="934" y="120"/>
                    <a:pt x="937" y="122"/>
                    <a:pt x="939" y="124"/>
                  </a:cubicBezTo>
                  <a:cubicBezTo>
                    <a:pt x="941" y="127"/>
                    <a:pt x="947" y="125"/>
                    <a:pt x="947" y="131"/>
                  </a:cubicBezTo>
                  <a:cubicBezTo>
                    <a:pt x="933" y="133"/>
                    <a:pt x="924" y="129"/>
                    <a:pt x="928" y="112"/>
                  </a:cubicBezTo>
                  <a:cubicBezTo>
                    <a:pt x="929" y="109"/>
                    <a:pt x="931" y="104"/>
                    <a:pt x="925" y="102"/>
                  </a:cubicBezTo>
                  <a:cubicBezTo>
                    <a:pt x="921" y="113"/>
                    <a:pt x="920" y="115"/>
                    <a:pt x="911" y="120"/>
                  </a:cubicBezTo>
                  <a:cubicBezTo>
                    <a:pt x="903" y="124"/>
                    <a:pt x="902" y="127"/>
                    <a:pt x="909" y="133"/>
                  </a:cubicBezTo>
                  <a:cubicBezTo>
                    <a:pt x="913" y="137"/>
                    <a:pt x="915" y="141"/>
                    <a:pt x="912" y="149"/>
                  </a:cubicBezTo>
                  <a:cubicBezTo>
                    <a:pt x="905" y="163"/>
                    <a:pt x="909" y="168"/>
                    <a:pt x="925" y="168"/>
                  </a:cubicBezTo>
                  <a:cubicBezTo>
                    <a:pt x="933" y="168"/>
                    <a:pt x="940" y="168"/>
                    <a:pt x="947" y="173"/>
                  </a:cubicBezTo>
                  <a:cubicBezTo>
                    <a:pt x="955" y="177"/>
                    <a:pt x="953" y="181"/>
                    <a:pt x="947" y="186"/>
                  </a:cubicBezTo>
                  <a:cubicBezTo>
                    <a:pt x="947" y="185"/>
                    <a:pt x="946" y="184"/>
                    <a:pt x="945" y="182"/>
                  </a:cubicBezTo>
                  <a:cubicBezTo>
                    <a:pt x="942" y="173"/>
                    <a:pt x="937" y="171"/>
                    <a:pt x="926" y="173"/>
                  </a:cubicBezTo>
                  <a:cubicBezTo>
                    <a:pt x="914" y="176"/>
                    <a:pt x="919" y="182"/>
                    <a:pt x="921" y="187"/>
                  </a:cubicBezTo>
                  <a:cubicBezTo>
                    <a:pt x="921" y="189"/>
                    <a:pt x="921" y="190"/>
                    <a:pt x="920" y="192"/>
                  </a:cubicBezTo>
                  <a:cubicBezTo>
                    <a:pt x="911" y="211"/>
                    <a:pt x="885" y="220"/>
                    <a:pt x="864" y="211"/>
                  </a:cubicBezTo>
                  <a:cubicBezTo>
                    <a:pt x="886" y="209"/>
                    <a:pt x="891" y="206"/>
                    <a:pt x="901" y="193"/>
                  </a:cubicBezTo>
                  <a:cubicBezTo>
                    <a:pt x="905" y="188"/>
                    <a:pt x="909" y="180"/>
                    <a:pt x="904" y="176"/>
                  </a:cubicBezTo>
                  <a:cubicBezTo>
                    <a:pt x="897" y="170"/>
                    <a:pt x="898" y="163"/>
                    <a:pt x="898" y="156"/>
                  </a:cubicBezTo>
                  <a:cubicBezTo>
                    <a:pt x="898" y="146"/>
                    <a:pt x="904" y="136"/>
                    <a:pt x="894" y="127"/>
                  </a:cubicBezTo>
                  <a:cubicBezTo>
                    <a:pt x="891" y="125"/>
                    <a:pt x="894" y="123"/>
                    <a:pt x="895" y="121"/>
                  </a:cubicBezTo>
                  <a:cubicBezTo>
                    <a:pt x="899" y="114"/>
                    <a:pt x="902" y="106"/>
                    <a:pt x="893" y="100"/>
                  </a:cubicBezTo>
                  <a:cubicBezTo>
                    <a:pt x="883" y="94"/>
                    <a:pt x="866" y="98"/>
                    <a:pt x="862" y="106"/>
                  </a:cubicBezTo>
                  <a:cubicBezTo>
                    <a:pt x="858" y="113"/>
                    <a:pt x="857" y="123"/>
                    <a:pt x="849" y="125"/>
                  </a:cubicBezTo>
                  <a:cubicBezTo>
                    <a:pt x="840" y="128"/>
                    <a:pt x="839" y="132"/>
                    <a:pt x="843" y="139"/>
                  </a:cubicBezTo>
                  <a:cubicBezTo>
                    <a:pt x="846" y="143"/>
                    <a:pt x="844" y="147"/>
                    <a:pt x="842" y="150"/>
                  </a:cubicBezTo>
                  <a:cubicBezTo>
                    <a:pt x="839" y="155"/>
                    <a:pt x="840" y="159"/>
                    <a:pt x="846" y="160"/>
                  </a:cubicBezTo>
                  <a:cubicBezTo>
                    <a:pt x="851" y="161"/>
                    <a:pt x="853" y="165"/>
                    <a:pt x="855" y="169"/>
                  </a:cubicBezTo>
                  <a:cubicBezTo>
                    <a:pt x="857" y="172"/>
                    <a:pt x="864" y="173"/>
                    <a:pt x="860" y="178"/>
                  </a:cubicBezTo>
                  <a:cubicBezTo>
                    <a:pt x="856" y="182"/>
                    <a:pt x="852" y="180"/>
                    <a:pt x="848" y="177"/>
                  </a:cubicBezTo>
                  <a:cubicBezTo>
                    <a:pt x="826" y="164"/>
                    <a:pt x="802" y="153"/>
                    <a:pt x="775" y="156"/>
                  </a:cubicBezTo>
                  <a:cubicBezTo>
                    <a:pt x="775" y="159"/>
                    <a:pt x="775" y="164"/>
                    <a:pt x="776" y="166"/>
                  </a:cubicBezTo>
                  <a:cubicBezTo>
                    <a:pt x="781" y="173"/>
                    <a:pt x="775" y="176"/>
                    <a:pt x="771" y="179"/>
                  </a:cubicBezTo>
                  <a:cubicBezTo>
                    <a:pt x="766" y="182"/>
                    <a:pt x="763" y="179"/>
                    <a:pt x="763" y="173"/>
                  </a:cubicBezTo>
                  <a:cubicBezTo>
                    <a:pt x="763" y="172"/>
                    <a:pt x="759" y="171"/>
                    <a:pt x="758" y="171"/>
                  </a:cubicBezTo>
                  <a:cubicBezTo>
                    <a:pt x="747" y="177"/>
                    <a:pt x="733" y="175"/>
                    <a:pt x="722" y="181"/>
                  </a:cubicBezTo>
                  <a:cubicBezTo>
                    <a:pt x="717" y="183"/>
                    <a:pt x="714" y="187"/>
                    <a:pt x="709" y="184"/>
                  </a:cubicBezTo>
                  <a:cubicBezTo>
                    <a:pt x="703" y="181"/>
                    <a:pt x="713" y="176"/>
                    <a:pt x="707" y="172"/>
                  </a:cubicBezTo>
                  <a:cubicBezTo>
                    <a:pt x="698" y="178"/>
                    <a:pt x="687" y="178"/>
                    <a:pt x="677" y="181"/>
                  </a:cubicBezTo>
                  <a:cubicBezTo>
                    <a:pt x="666" y="184"/>
                    <a:pt x="652" y="188"/>
                    <a:pt x="648" y="197"/>
                  </a:cubicBezTo>
                  <a:cubicBezTo>
                    <a:pt x="642" y="208"/>
                    <a:pt x="635" y="203"/>
                    <a:pt x="628" y="204"/>
                  </a:cubicBezTo>
                  <a:cubicBezTo>
                    <a:pt x="626" y="204"/>
                    <a:pt x="621" y="200"/>
                    <a:pt x="620" y="197"/>
                  </a:cubicBezTo>
                  <a:cubicBezTo>
                    <a:pt x="618" y="192"/>
                    <a:pt x="625" y="193"/>
                    <a:pt x="627" y="191"/>
                  </a:cubicBezTo>
                  <a:cubicBezTo>
                    <a:pt x="629" y="189"/>
                    <a:pt x="636" y="190"/>
                    <a:pt x="633" y="185"/>
                  </a:cubicBezTo>
                  <a:cubicBezTo>
                    <a:pt x="631" y="179"/>
                    <a:pt x="626" y="174"/>
                    <a:pt x="618" y="174"/>
                  </a:cubicBezTo>
                  <a:cubicBezTo>
                    <a:pt x="615" y="174"/>
                    <a:pt x="609" y="173"/>
                    <a:pt x="610" y="178"/>
                  </a:cubicBezTo>
                  <a:cubicBezTo>
                    <a:pt x="612" y="186"/>
                    <a:pt x="603" y="195"/>
                    <a:pt x="612" y="203"/>
                  </a:cubicBezTo>
                  <a:cubicBezTo>
                    <a:pt x="615" y="206"/>
                    <a:pt x="612" y="211"/>
                    <a:pt x="610" y="215"/>
                  </a:cubicBezTo>
                  <a:cubicBezTo>
                    <a:pt x="608" y="219"/>
                    <a:pt x="606" y="216"/>
                    <a:pt x="604" y="215"/>
                  </a:cubicBezTo>
                  <a:cubicBezTo>
                    <a:pt x="590" y="204"/>
                    <a:pt x="581" y="219"/>
                    <a:pt x="571" y="223"/>
                  </a:cubicBezTo>
                  <a:cubicBezTo>
                    <a:pt x="563" y="226"/>
                    <a:pt x="570" y="236"/>
                    <a:pt x="573" y="243"/>
                  </a:cubicBezTo>
                  <a:cubicBezTo>
                    <a:pt x="563" y="243"/>
                    <a:pt x="555" y="241"/>
                    <a:pt x="549" y="237"/>
                  </a:cubicBezTo>
                  <a:cubicBezTo>
                    <a:pt x="544" y="234"/>
                    <a:pt x="540" y="234"/>
                    <a:pt x="535" y="234"/>
                  </a:cubicBezTo>
                  <a:cubicBezTo>
                    <a:pt x="533" y="235"/>
                    <a:pt x="532" y="236"/>
                    <a:pt x="533" y="239"/>
                  </a:cubicBezTo>
                  <a:cubicBezTo>
                    <a:pt x="535" y="246"/>
                    <a:pt x="540" y="246"/>
                    <a:pt x="545" y="247"/>
                  </a:cubicBezTo>
                  <a:cubicBezTo>
                    <a:pt x="546" y="247"/>
                    <a:pt x="546" y="248"/>
                    <a:pt x="547" y="249"/>
                  </a:cubicBezTo>
                  <a:cubicBezTo>
                    <a:pt x="531" y="255"/>
                    <a:pt x="513" y="246"/>
                    <a:pt x="515" y="232"/>
                  </a:cubicBezTo>
                  <a:cubicBezTo>
                    <a:pt x="517" y="218"/>
                    <a:pt x="509" y="216"/>
                    <a:pt x="502" y="210"/>
                  </a:cubicBezTo>
                  <a:cubicBezTo>
                    <a:pt x="500" y="209"/>
                    <a:pt x="496" y="211"/>
                    <a:pt x="497" y="206"/>
                  </a:cubicBezTo>
                  <a:cubicBezTo>
                    <a:pt x="500" y="203"/>
                    <a:pt x="503" y="205"/>
                    <a:pt x="506" y="206"/>
                  </a:cubicBezTo>
                  <a:cubicBezTo>
                    <a:pt x="523" y="215"/>
                    <a:pt x="542" y="218"/>
                    <a:pt x="561" y="216"/>
                  </a:cubicBezTo>
                  <a:cubicBezTo>
                    <a:pt x="569" y="215"/>
                    <a:pt x="577" y="212"/>
                    <a:pt x="580" y="202"/>
                  </a:cubicBezTo>
                  <a:cubicBezTo>
                    <a:pt x="582" y="193"/>
                    <a:pt x="575" y="189"/>
                    <a:pt x="568" y="185"/>
                  </a:cubicBezTo>
                  <a:cubicBezTo>
                    <a:pt x="558" y="179"/>
                    <a:pt x="544" y="175"/>
                    <a:pt x="536" y="167"/>
                  </a:cubicBezTo>
                  <a:cubicBezTo>
                    <a:pt x="522" y="156"/>
                    <a:pt x="502" y="172"/>
                    <a:pt x="492" y="153"/>
                  </a:cubicBezTo>
                  <a:cubicBezTo>
                    <a:pt x="492" y="153"/>
                    <a:pt x="490" y="153"/>
                    <a:pt x="489" y="153"/>
                  </a:cubicBezTo>
                  <a:cubicBezTo>
                    <a:pt x="482" y="157"/>
                    <a:pt x="474" y="151"/>
                    <a:pt x="467" y="155"/>
                  </a:cubicBezTo>
                  <a:cubicBezTo>
                    <a:pt x="466" y="151"/>
                    <a:pt x="468" y="151"/>
                    <a:pt x="470" y="150"/>
                  </a:cubicBezTo>
                  <a:cubicBezTo>
                    <a:pt x="473" y="148"/>
                    <a:pt x="477" y="146"/>
                    <a:pt x="477" y="141"/>
                  </a:cubicBezTo>
                  <a:cubicBezTo>
                    <a:pt x="476" y="139"/>
                    <a:pt x="446" y="129"/>
                    <a:pt x="445" y="131"/>
                  </a:cubicBezTo>
                  <a:cubicBezTo>
                    <a:pt x="442" y="142"/>
                    <a:pt x="428" y="134"/>
                    <a:pt x="424" y="147"/>
                  </a:cubicBezTo>
                  <a:cubicBezTo>
                    <a:pt x="422" y="138"/>
                    <a:pt x="428" y="134"/>
                    <a:pt x="429" y="131"/>
                  </a:cubicBezTo>
                  <a:cubicBezTo>
                    <a:pt x="415" y="127"/>
                    <a:pt x="408" y="149"/>
                    <a:pt x="393" y="138"/>
                  </a:cubicBezTo>
                  <a:cubicBezTo>
                    <a:pt x="393" y="139"/>
                    <a:pt x="393" y="140"/>
                    <a:pt x="392" y="140"/>
                  </a:cubicBezTo>
                  <a:cubicBezTo>
                    <a:pt x="388" y="148"/>
                    <a:pt x="376" y="153"/>
                    <a:pt x="369" y="150"/>
                  </a:cubicBezTo>
                  <a:cubicBezTo>
                    <a:pt x="365" y="149"/>
                    <a:pt x="344" y="157"/>
                    <a:pt x="343" y="161"/>
                  </a:cubicBezTo>
                  <a:cubicBezTo>
                    <a:pt x="342" y="162"/>
                    <a:pt x="341" y="164"/>
                    <a:pt x="342" y="165"/>
                  </a:cubicBezTo>
                  <a:cubicBezTo>
                    <a:pt x="347" y="175"/>
                    <a:pt x="338" y="172"/>
                    <a:pt x="336" y="170"/>
                  </a:cubicBezTo>
                  <a:cubicBezTo>
                    <a:pt x="330" y="168"/>
                    <a:pt x="326" y="165"/>
                    <a:pt x="322" y="172"/>
                  </a:cubicBezTo>
                  <a:cubicBezTo>
                    <a:pt x="318" y="181"/>
                    <a:pt x="329" y="178"/>
                    <a:pt x="330" y="181"/>
                  </a:cubicBezTo>
                  <a:cubicBezTo>
                    <a:pt x="320" y="198"/>
                    <a:pt x="302" y="209"/>
                    <a:pt x="296" y="230"/>
                  </a:cubicBezTo>
                  <a:cubicBezTo>
                    <a:pt x="295" y="234"/>
                    <a:pt x="290" y="246"/>
                    <a:pt x="280" y="246"/>
                  </a:cubicBezTo>
                  <a:cubicBezTo>
                    <a:pt x="276" y="246"/>
                    <a:pt x="276" y="249"/>
                    <a:pt x="273" y="252"/>
                  </a:cubicBezTo>
                  <a:cubicBezTo>
                    <a:pt x="265" y="262"/>
                    <a:pt x="252" y="268"/>
                    <a:pt x="241" y="276"/>
                  </a:cubicBezTo>
                  <a:cubicBezTo>
                    <a:pt x="235" y="280"/>
                    <a:pt x="225" y="279"/>
                    <a:pt x="226" y="289"/>
                  </a:cubicBezTo>
                  <a:cubicBezTo>
                    <a:pt x="227" y="299"/>
                    <a:pt x="220" y="311"/>
                    <a:pt x="235" y="314"/>
                  </a:cubicBezTo>
                  <a:cubicBezTo>
                    <a:pt x="236" y="322"/>
                    <a:pt x="225" y="313"/>
                    <a:pt x="226" y="321"/>
                  </a:cubicBezTo>
                  <a:cubicBezTo>
                    <a:pt x="227" y="327"/>
                    <a:pt x="234" y="321"/>
                    <a:pt x="237" y="325"/>
                  </a:cubicBezTo>
                  <a:cubicBezTo>
                    <a:pt x="236" y="330"/>
                    <a:pt x="230" y="331"/>
                    <a:pt x="231" y="334"/>
                  </a:cubicBezTo>
                  <a:cubicBezTo>
                    <a:pt x="238" y="340"/>
                    <a:pt x="245" y="344"/>
                    <a:pt x="253" y="342"/>
                  </a:cubicBezTo>
                  <a:cubicBezTo>
                    <a:pt x="260" y="339"/>
                    <a:pt x="266" y="333"/>
                    <a:pt x="272" y="329"/>
                  </a:cubicBezTo>
                  <a:cubicBezTo>
                    <a:pt x="278" y="326"/>
                    <a:pt x="284" y="323"/>
                    <a:pt x="286" y="332"/>
                  </a:cubicBezTo>
                  <a:cubicBezTo>
                    <a:pt x="289" y="348"/>
                    <a:pt x="301" y="360"/>
                    <a:pt x="304" y="376"/>
                  </a:cubicBezTo>
                  <a:cubicBezTo>
                    <a:pt x="305" y="382"/>
                    <a:pt x="309" y="383"/>
                    <a:pt x="311" y="380"/>
                  </a:cubicBezTo>
                  <a:cubicBezTo>
                    <a:pt x="316" y="373"/>
                    <a:pt x="324" y="373"/>
                    <a:pt x="332" y="370"/>
                  </a:cubicBezTo>
                  <a:cubicBezTo>
                    <a:pt x="335" y="368"/>
                    <a:pt x="341" y="366"/>
                    <a:pt x="339" y="357"/>
                  </a:cubicBezTo>
                  <a:cubicBezTo>
                    <a:pt x="337" y="348"/>
                    <a:pt x="337" y="336"/>
                    <a:pt x="350" y="329"/>
                  </a:cubicBezTo>
                  <a:cubicBezTo>
                    <a:pt x="361" y="323"/>
                    <a:pt x="360" y="309"/>
                    <a:pt x="350" y="307"/>
                  </a:cubicBezTo>
                  <a:cubicBezTo>
                    <a:pt x="339" y="304"/>
                    <a:pt x="342" y="296"/>
                    <a:pt x="343" y="290"/>
                  </a:cubicBezTo>
                  <a:cubicBezTo>
                    <a:pt x="346" y="275"/>
                    <a:pt x="357" y="265"/>
                    <a:pt x="370" y="258"/>
                  </a:cubicBezTo>
                  <a:cubicBezTo>
                    <a:pt x="378" y="254"/>
                    <a:pt x="384" y="250"/>
                    <a:pt x="385" y="239"/>
                  </a:cubicBezTo>
                  <a:cubicBezTo>
                    <a:pt x="387" y="225"/>
                    <a:pt x="400" y="218"/>
                    <a:pt x="414" y="222"/>
                  </a:cubicBezTo>
                  <a:cubicBezTo>
                    <a:pt x="419" y="224"/>
                    <a:pt x="423" y="229"/>
                    <a:pt x="419" y="235"/>
                  </a:cubicBezTo>
                  <a:cubicBezTo>
                    <a:pt x="415" y="240"/>
                    <a:pt x="411" y="246"/>
                    <a:pt x="406" y="250"/>
                  </a:cubicBezTo>
                  <a:cubicBezTo>
                    <a:pt x="391" y="260"/>
                    <a:pt x="380" y="269"/>
                    <a:pt x="383" y="292"/>
                  </a:cubicBezTo>
                  <a:cubicBezTo>
                    <a:pt x="385" y="304"/>
                    <a:pt x="388" y="309"/>
                    <a:pt x="396" y="311"/>
                  </a:cubicBezTo>
                  <a:cubicBezTo>
                    <a:pt x="406" y="313"/>
                    <a:pt x="416" y="315"/>
                    <a:pt x="425" y="309"/>
                  </a:cubicBezTo>
                  <a:cubicBezTo>
                    <a:pt x="433" y="305"/>
                    <a:pt x="442" y="307"/>
                    <a:pt x="450" y="306"/>
                  </a:cubicBezTo>
                  <a:cubicBezTo>
                    <a:pt x="454" y="305"/>
                    <a:pt x="457" y="307"/>
                    <a:pt x="458" y="311"/>
                  </a:cubicBezTo>
                  <a:cubicBezTo>
                    <a:pt x="459" y="315"/>
                    <a:pt x="457" y="317"/>
                    <a:pt x="453" y="318"/>
                  </a:cubicBezTo>
                  <a:cubicBezTo>
                    <a:pt x="446" y="320"/>
                    <a:pt x="441" y="322"/>
                    <a:pt x="433" y="321"/>
                  </a:cubicBezTo>
                  <a:cubicBezTo>
                    <a:pt x="423" y="319"/>
                    <a:pt x="412" y="321"/>
                    <a:pt x="404" y="328"/>
                  </a:cubicBezTo>
                  <a:cubicBezTo>
                    <a:pt x="398" y="334"/>
                    <a:pt x="409" y="338"/>
                    <a:pt x="411" y="343"/>
                  </a:cubicBezTo>
                  <a:cubicBezTo>
                    <a:pt x="413" y="346"/>
                    <a:pt x="413" y="351"/>
                    <a:pt x="411" y="353"/>
                  </a:cubicBezTo>
                  <a:cubicBezTo>
                    <a:pt x="408" y="356"/>
                    <a:pt x="403" y="355"/>
                    <a:pt x="401" y="353"/>
                  </a:cubicBezTo>
                  <a:cubicBezTo>
                    <a:pt x="397" y="349"/>
                    <a:pt x="391" y="345"/>
                    <a:pt x="387" y="349"/>
                  </a:cubicBezTo>
                  <a:cubicBezTo>
                    <a:pt x="382" y="354"/>
                    <a:pt x="378" y="360"/>
                    <a:pt x="379" y="369"/>
                  </a:cubicBezTo>
                  <a:cubicBezTo>
                    <a:pt x="380" y="376"/>
                    <a:pt x="386" y="389"/>
                    <a:pt x="368" y="391"/>
                  </a:cubicBezTo>
                  <a:cubicBezTo>
                    <a:pt x="362" y="391"/>
                    <a:pt x="358" y="394"/>
                    <a:pt x="352" y="391"/>
                  </a:cubicBezTo>
                  <a:cubicBezTo>
                    <a:pt x="348" y="388"/>
                    <a:pt x="342" y="389"/>
                    <a:pt x="338" y="393"/>
                  </a:cubicBezTo>
                  <a:cubicBezTo>
                    <a:pt x="323" y="407"/>
                    <a:pt x="301" y="388"/>
                    <a:pt x="286" y="402"/>
                  </a:cubicBezTo>
                  <a:cubicBezTo>
                    <a:pt x="285" y="401"/>
                    <a:pt x="284" y="399"/>
                    <a:pt x="283" y="398"/>
                  </a:cubicBezTo>
                  <a:cubicBezTo>
                    <a:pt x="268" y="392"/>
                    <a:pt x="279" y="381"/>
                    <a:pt x="278" y="372"/>
                  </a:cubicBezTo>
                  <a:cubicBezTo>
                    <a:pt x="278" y="365"/>
                    <a:pt x="274" y="357"/>
                    <a:pt x="279" y="350"/>
                  </a:cubicBezTo>
                  <a:cubicBezTo>
                    <a:pt x="278" y="350"/>
                    <a:pt x="277" y="349"/>
                    <a:pt x="275" y="348"/>
                  </a:cubicBezTo>
                  <a:cubicBezTo>
                    <a:pt x="272" y="358"/>
                    <a:pt x="254" y="354"/>
                    <a:pt x="255" y="370"/>
                  </a:cubicBezTo>
                  <a:cubicBezTo>
                    <a:pt x="256" y="378"/>
                    <a:pt x="260" y="386"/>
                    <a:pt x="261" y="394"/>
                  </a:cubicBezTo>
                  <a:cubicBezTo>
                    <a:pt x="262" y="399"/>
                    <a:pt x="268" y="412"/>
                    <a:pt x="251" y="406"/>
                  </a:cubicBezTo>
                  <a:cubicBezTo>
                    <a:pt x="246" y="404"/>
                    <a:pt x="237" y="407"/>
                    <a:pt x="232" y="410"/>
                  </a:cubicBezTo>
                  <a:cubicBezTo>
                    <a:pt x="217" y="420"/>
                    <a:pt x="207" y="436"/>
                    <a:pt x="191" y="447"/>
                  </a:cubicBezTo>
                  <a:cubicBezTo>
                    <a:pt x="181" y="454"/>
                    <a:pt x="175" y="465"/>
                    <a:pt x="160" y="458"/>
                  </a:cubicBezTo>
                  <a:cubicBezTo>
                    <a:pt x="157" y="457"/>
                    <a:pt x="154" y="459"/>
                    <a:pt x="155" y="463"/>
                  </a:cubicBezTo>
                  <a:cubicBezTo>
                    <a:pt x="160" y="481"/>
                    <a:pt x="151" y="474"/>
                    <a:pt x="142" y="471"/>
                  </a:cubicBezTo>
                  <a:cubicBezTo>
                    <a:pt x="137" y="469"/>
                    <a:pt x="128" y="469"/>
                    <a:pt x="126" y="475"/>
                  </a:cubicBezTo>
                  <a:cubicBezTo>
                    <a:pt x="124" y="480"/>
                    <a:pt x="129" y="485"/>
                    <a:pt x="137" y="486"/>
                  </a:cubicBezTo>
                  <a:cubicBezTo>
                    <a:pt x="164" y="489"/>
                    <a:pt x="165" y="517"/>
                    <a:pt x="158" y="536"/>
                  </a:cubicBezTo>
                  <a:cubicBezTo>
                    <a:pt x="155" y="541"/>
                    <a:pt x="151" y="541"/>
                    <a:pt x="148" y="540"/>
                  </a:cubicBezTo>
                  <a:cubicBezTo>
                    <a:pt x="131" y="534"/>
                    <a:pt x="113" y="539"/>
                    <a:pt x="96" y="535"/>
                  </a:cubicBezTo>
                  <a:cubicBezTo>
                    <a:pt x="91" y="533"/>
                    <a:pt x="81" y="536"/>
                    <a:pt x="84" y="548"/>
                  </a:cubicBezTo>
                  <a:cubicBezTo>
                    <a:pt x="87" y="559"/>
                    <a:pt x="88" y="572"/>
                    <a:pt x="82" y="582"/>
                  </a:cubicBezTo>
                  <a:cubicBezTo>
                    <a:pt x="75" y="594"/>
                    <a:pt x="89" y="602"/>
                    <a:pt x="86" y="613"/>
                  </a:cubicBezTo>
                  <a:cubicBezTo>
                    <a:pt x="86" y="613"/>
                    <a:pt x="90" y="615"/>
                    <a:pt x="91" y="615"/>
                  </a:cubicBezTo>
                  <a:cubicBezTo>
                    <a:pt x="101" y="609"/>
                    <a:pt x="106" y="614"/>
                    <a:pt x="111" y="621"/>
                  </a:cubicBezTo>
                  <a:cubicBezTo>
                    <a:pt x="114" y="626"/>
                    <a:pt x="117" y="622"/>
                    <a:pt x="120" y="622"/>
                  </a:cubicBezTo>
                  <a:cubicBezTo>
                    <a:pt x="127" y="620"/>
                    <a:pt x="134" y="618"/>
                    <a:pt x="142" y="618"/>
                  </a:cubicBezTo>
                  <a:cubicBezTo>
                    <a:pt x="154" y="618"/>
                    <a:pt x="171" y="602"/>
                    <a:pt x="173" y="590"/>
                  </a:cubicBezTo>
                  <a:cubicBezTo>
                    <a:pt x="174" y="576"/>
                    <a:pt x="180" y="567"/>
                    <a:pt x="195" y="564"/>
                  </a:cubicBezTo>
                  <a:cubicBezTo>
                    <a:pt x="200" y="562"/>
                    <a:pt x="207" y="557"/>
                    <a:pt x="206" y="551"/>
                  </a:cubicBezTo>
                  <a:cubicBezTo>
                    <a:pt x="205" y="538"/>
                    <a:pt x="213" y="539"/>
                    <a:pt x="220" y="540"/>
                  </a:cubicBezTo>
                  <a:cubicBezTo>
                    <a:pt x="234" y="543"/>
                    <a:pt x="246" y="540"/>
                    <a:pt x="257" y="530"/>
                  </a:cubicBezTo>
                  <a:cubicBezTo>
                    <a:pt x="263" y="525"/>
                    <a:pt x="273" y="526"/>
                    <a:pt x="276" y="535"/>
                  </a:cubicBezTo>
                  <a:cubicBezTo>
                    <a:pt x="282" y="551"/>
                    <a:pt x="295" y="557"/>
                    <a:pt x="308" y="565"/>
                  </a:cubicBezTo>
                  <a:cubicBezTo>
                    <a:pt x="321" y="572"/>
                    <a:pt x="335" y="580"/>
                    <a:pt x="331" y="600"/>
                  </a:cubicBezTo>
                  <a:cubicBezTo>
                    <a:pt x="333" y="594"/>
                    <a:pt x="344" y="593"/>
                    <a:pt x="341" y="586"/>
                  </a:cubicBezTo>
                  <a:cubicBezTo>
                    <a:pt x="335" y="570"/>
                    <a:pt x="347" y="578"/>
                    <a:pt x="352" y="577"/>
                  </a:cubicBezTo>
                  <a:cubicBezTo>
                    <a:pt x="352" y="573"/>
                    <a:pt x="350" y="571"/>
                    <a:pt x="347" y="570"/>
                  </a:cubicBezTo>
                  <a:cubicBezTo>
                    <a:pt x="328" y="561"/>
                    <a:pt x="313" y="548"/>
                    <a:pt x="301" y="530"/>
                  </a:cubicBezTo>
                  <a:cubicBezTo>
                    <a:pt x="297" y="524"/>
                    <a:pt x="296" y="518"/>
                    <a:pt x="301" y="512"/>
                  </a:cubicBezTo>
                  <a:cubicBezTo>
                    <a:pt x="307" y="505"/>
                    <a:pt x="310" y="514"/>
                    <a:pt x="313" y="517"/>
                  </a:cubicBezTo>
                  <a:cubicBezTo>
                    <a:pt x="325" y="530"/>
                    <a:pt x="337" y="544"/>
                    <a:pt x="355" y="550"/>
                  </a:cubicBezTo>
                  <a:cubicBezTo>
                    <a:pt x="364" y="554"/>
                    <a:pt x="364" y="561"/>
                    <a:pt x="364" y="568"/>
                  </a:cubicBezTo>
                  <a:cubicBezTo>
                    <a:pt x="364" y="580"/>
                    <a:pt x="375" y="593"/>
                    <a:pt x="388" y="595"/>
                  </a:cubicBezTo>
                  <a:cubicBezTo>
                    <a:pt x="382" y="600"/>
                    <a:pt x="379" y="606"/>
                    <a:pt x="385" y="611"/>
                  </a:cubicBezTo>
                  <a:cubicBezTo>
                    <a:pt x="388" y="614"/>
                    <a:pt x="396" y="621"/>
                    <a:pt x="398" y="616"/>
                  </a:cubicBezTo>
                  <a:cubicBezTo>
                    <a:pt x="401" y="609"/>
                    <a:pt x="406" y="604"/>
                    <a:pt x="409" y="597"/>
                  </a:cubicBezTo>
                  <a:cubicBezTo>
                    <a:pt x="397" y="595"/>
                    <a:pt x="402" y="582"/>
                    <a:pt x="392" y="576"/>
                  </a:cubicBezTo>
                  <a:cubicBezTo>
                    <a:pt x="405" y="577"/>
                    <a:pt x="413" y="565"/>
                    <a:pt x="421" y="568"/>
                  </a:cubicBezTo>
                  <a:cubicBezTo>
                    <a:pt x="434" y="573"/>
                    <a:pt x="443" y="568"/>
                    <a:pt x="455" y="563"/>
                  </a:cubicBezTo>
                  <a:cubicBezTo>
                    <a:pt x="443" y="554"/>
                    <a:pt x="440" y="545"/>
                    <a:pt x="452" y="534"/>
                  </a:cubicBezTo>
                  <a:cubicBezTo>
                    <a:pt x="454" y="533"/>
                    <a:pt x="454" y="531"/>
                    <a:pt x="455" y="529"/>
                  </a:cubicBezTo>
                  <a:cubicBezTo>
                    <a:pt x="462" y="520"/>
                    <a:pt x="465" y="509"/>
                    <a:pt x="474" y="502"/>
                  </a:cubicBezTo>
                  <a:cubicBezTo>
                    <a:pt x="479" y="498"/>
                    <a:pt x="502" y="501"/>
                    <a:pt x="501" y="506"/>
                  </a:cubicBezTo>
                  <a:cubicBezTo>
                    <a:pt x="499" y="511"/>
                    <a:pt x="497" y="515"/>
                    <a:pt x="502" y="519"/>
                  </a:cubicBezTo>
                  <a:cubicBezTo>
                    <a:pt x="508" y="525"/>
                    <a:pt x="513" y="523"/>
                    <a:pt x="519" y="519"/>
                  </a:cubicBezTo>
                  <a:cubicBezTo>
                    <a:pt x="521" y="517"/>
                    <a:pt x="525" y="514"/>
                    <a:pt x="520" y="512"/>
                  </a:cubicBezTo>
                  <a:cubicBezTo>
                    <a:pt x="507" y="505"/>
                    <a:pt x="520" y="501"/>
                    <a:pt x="522" y="501"/>
                  </a:cubicBezTo>
                  <a:cubicBezTo>
                    <a:pt x="533" y="498"/>
                    <a:pt x="542" y="489"/>
                    <a:pt x="556" y="494"/>
                  </a:cubicBezTo>
                  <a:cubicBezTo>
                    <a:pt x="545" y="500"/>
                    <a:pt x="546" y="512"/>
                    <a:pt x="536" y="521"/>
                  </a:cubicBezTo>
                  <a:cubicBezTo>
                    <a:pt x="554" y="523"/>
                    <a:pt x="560" y="540"/>
                    <a:pt x="576" y="543"/>
                  </a:cubicBezTo>
                  <a:cubicBezTo>
                    <a:pt x="579" y="543"/>
                    <a:pt x="584" y="551"/>
                    <a:pt x="582" y="556"/>
                  </a:cubicBezTo>
                  <a:cubicBezTo>
                    <a:pt x="580" y="561"/>
                    <a:pt x="576" y="564"/>
                    <a:pt x="569" y="564"/>
                  </a:cubicBezTo>
                  <a:cubicBezTo>
                    <a:pt x="554" y="564"/>
                    <a:pt x="540" y="566"/>
                    <a:pt x="526" y="559"/>
                  </a:cubicBezTo>
                  <a:cubicBezTo>
                    <a:pt x="518" y="555"/>
                    <a:pt x="507" y="555"/>
                    <a:pt x="496" y="557"/>
                  </a:cubicBezTo>
                  <a:cubicBezTo>
                    <a:pt x="473" y="561"/>
                    <a:pt x="454" y="576"/>
                    <a:pt x="429" y="577"/>
                  </a:cubicBezTo>
                  <a:cubicBezTo>
                    <a:pt x="431" y="582"/>
                    <a:pt x="437" y="583"/>
                    <a:pt x="436" y="590"/>
                  </a:cubicBezTo>
                  <a:cubicBezTo>
                    <a:pt x="435" y="600"/>
                    <a:pt x="435" y="610"/>
                    <a:pt x="448" y="615"/>
                  </a:cubicBezTo>
                  <a:cubicBezTo>
                    <a:pt x="457" y="619"/>
                    <a:pt x="464" y="629"/>
                    <a:pt x="476" y="618"/>
                  </a:cubicBezTo>
                  <a:cubicBezTo>
                    <a:pt x="478" y="616"/>
                    <a:pt x="484" y="617"/>
                    <a:pt x="487" y="620"/>
                  </a:cubicBezTo>
                  <a:cubicBezTo>
                    <a:pt x="494" y="626"/>
                    <a:pt x="500" y="625"/>
                    <a:pt x="508" y="620"/>
                  </a:cubicBezTo>
                  <a:cubicBezTo>
                    <a:pt x="519" y="613"/>
                    <a:pt x="526" y="618"/>
                    <a:pt x="526" y="630"/>
                  </a:cubicBezTo>
                  <a:cubicBezTo>
                    <a:pt x="526" y="648"/>
                    <a:pt x="515" y="662"/>
                    <a:pt x="507" y="676"/>
                  </a:cubicBezTo>
                  <a:cubicBezTo>
                    <a:pt x="504" y="683"/>
                    <a:pt x="490" y="677"/>
                    <a:pt x="481" y="678"/>
                  </a:cubicBezTo>
                  <a:cubicBezTo>
                    <a:pt x="477" y="678"/>
                    <a:pt x="472" y="677"/>
                    <a:pt x="468" y="678"/>
                  </a:cubicBezTo>
                  <a:cubicBezTo>
                    <a:pt x="443" y="684"/>
                    <a:pt x="421" y="672"/>
                    <a:pt x="398" y="664"/>
                  </a:cubicBezTo>
                  <a:cubicBezTo>
                    <a:pt x="381" y="658"/>
                    <a:pt x="373" y="660"/>
                    <a:pt x="370" y="678"/>
                  </a:cubicBezTo>
                  <a:cubicBezTo>
                    <a:pt x="369" y="686"/>
                    <a:pt x="368" y="690"/>
                    <a:pt x="357" y="686"/>
                  </a:cubicBezTo>
                  <a:cubicBezTo>
                    <a:pt x="341" y="679"/>
                    <a:pt x="327" y="672"/>
                    <a:pt x="312" y="664"/>
                  </a:cubicBezTo>
                  <a:cubicBezTo>
                    <a:pt x="303" y="658"/>
                    <a:pt x="291" y="661"/>
                    <a:pt x="281" y="654"/>
                  </a:cubicBezTo>
                  <a:cubicBezTo>
                    <a:pt x="274" y="649"/>
                    <a:pt x="271" y="647"/>
                    <a:pt x="280" y="642"/>
                  </a:cubicBezTo>
                  <a:cubicBezTo>
                    <a:pt x="292" y="636"/>
                    <a:pt x="274" y="626"/>
                    <a:pt x="283" y="620"/>
                  </a:cubicBezTo>
                  <a:cubicBezTo>
                    <a:pt x="280" y="617"/>
                    <a:pt x="278" y="611"/>
                    <a:pt x="273" y="612"/>
                  </a:cubicBezTo>
                  <a:cubicBezTo>
                    <a:pt x="262" y="614"/>
                    <a:pt x="249" y="609"/>
                    <a:pt x="240" y="613"/>
                  </a:cubicBezTo>
                  <a:cubicBezTo>
                    <a:pt x="226" y="620"/>
                    <a:pt x="212" y="617"/>
                    <a:pt x="198" y="618"/>
                  </a:cubicBezTo>
                  <a:cubicBezTo>
                    <a:pt x="190" y="618"/>
                    <a:pt x="183" y="620"/>
                    <a:pt x="177" y="624"/>
                  </a:cubicBezTo>
                  <a:cubicBezTo>
                    <a:pt x="159" y="634"/>
                    <a:pt x="142" y="644"/>
                    <a:pt x="121" y="630"/>
                  </a:cubicBezTo>
                  <a:cubicBezTo>
                    <a:pt x="115" y="626"/>
                    <a:pt x="113" y="631"/>
                    <a:pt x="111" y="635"/>
                  </a:cubicBezTo>
                  <a:cubicBezTo>
                    <a:pt x="107" y="642"/>
                    <a:pt x="106" y="652"/>
                    <a:pt x="97" y="654"/>
                  </a:cubicBezTo>
                  <a:cubicBezTo>
                    <a:pt x="80" y="657"/>
                    <a:pt x="76" y="670"/>
                    <a:pt x="76" y="684"/>
                  </a:cubicBezTo>
                  <a:cubicBezTo>
                    <a:pt x="76" y="691"/>
                    <a:pt x="73" y="696"/>
                    <a:pt x="69" y="700"/>
                  </a:cubicBezTo>
                  <a:cubicBezTo>
                    <a:pt x="62" y="710"/>
                    <a:pt x="48" y="713"/>
                    <a:pt x="40" y="722"/>
                  </a:cubicBezTo>
                  <a:cubicBezTo>
                    <a:pt x="28" y="735"/>
                    <a:pt x="21" y="751"/>
                    <a:pt x="13" y="767"/>
                  </a:cubicBezTo>
                  <a:cubicBezTo>
                    <a:pt x="6" y="778"/>
                    <a:pt x="0" y="787"/>
                    <a:pt x="9" y="802"/>
                  </a:cubicBezTo>
                  <a:cubicBezTo>
                    <a:pt x="13" y="808"/>
                    <a:pt x="14" y="821"/>
                    <a:pt x="9" y="833"/>
                  </a:cubicBezTo>
                  <a:cubicBezTo>
                    <a:pt x="1" y="852"/>
                    <a:pt x="1" y="872"/>
                    <a:pt x="18" y="888"/>
                  </a:cubicBezTo>
                  <a:cubicBezTo>
                    <a:pt x="31" y="900"/>
                    <a:pt x="36" y="919"/>
                    <a:pt x="49" y="929"/>
                  </a:cubicBezTo>
                  <a:cubicBezTo>
                    <a:pt x="70" y="944"/>
                    <a:pt x="89" y="964"/>
                    <a:pt x="123" y="956"/>
                  </a:cubicBezTo>
                  <a:cubicBezTo>
                    <a:pt x="147" y="950"/>
                    <a:pt x="173" y="950"/>
                    <a:pt x="197" y="939"/>
                  </a:cubicBezTo>
                  <a:cubicBezTo>
                    <a:pt x="207" y="935"/>
                    <a:pt x="221" y="939"/>
                    <a:pt x="226" y="947"/>
                  </a:cubicBezTo>
                  <a:cubicBezTo>
                    <a:pt x="234" y="962"/>
                    <a:pt x="243" y="964"/>
                    <a:pt x="255" y="956"/>
                  </a:cubicBezTo>
                  <a:cubicBezTo>
                    <a:pt x="258" y="955"/>
                    <a:pt x="259" y="956"/>
                    <a:pt x="260" y="957"/>
                  </a:cubicBezTo>
                  <a:cubicBezTo>
                    <a:pt x="272" y="965"/>
                    <a:pt x="278" y="974"/>
                    <a:pt x="271" y="989"/>
                  </a:cubicBezTo>
                  <a:cubicBezTo>
                    <a:pt x="261" y="1008"/>
                    <a:pt x="263" y="1026"/>
                    <a:pt x="280" y="1039"/>
                  </a:cubicBezTo>
                  <a:cubicBezTo>
                    <a:pt x="297" y="1053"/>
                    <a:pt x="300" y="1074"/>
                    <a:pt x="306" y="1093"/>
                  </a:cubicBezTo>
                  <a:cubicBezTo>
                    <a:pt x="308" y="1103"/>
                    <a:pt x="314" y="1115"/>
                    <a:pt x="309" y="1124"/>
                  </a:cubicBezTo>
                  <a:cubicBezTo>
                    <a:pt x="304" y="1135"/>
                    <a:pt x="301" y="1146"/>
                    <a:pt x="296" y="1156"/>
                  </a:cubicBezTo>
                  <a:cubicBezTo>
                    <a:pt x="289" y="1173"/>
                    <a:pt x="293" y="1185"/>
                    <a:pt x="300" y="1200"/>
                  </a:cubicBezTo>
                  <a:cubicBezTo>
                    <a:pt x="306" y="1216"/>
                    <a:pt x="316" y="1230"/>
                    <a:pt x="317" y="1250"/>
                  </a:cubicBezTo>
                  <a:cubicBezTo>
                    <a:pt x="317" y="1265"/>
                    <a:pt x="320" y="1282"/>
                    <a:pt x="329" y="1296"/>
                  </a:cubicBezTo>
                  <a:cubicBezTo>
                    <a:pt x="340" y="1312"/>
                    <a:pt x="350" y="1329"/>
                    <a:pt x="349" y="1350"/>
                  </a:cubicBezTo>
                  <a:cubicBezTo>
                    <a:pt x="349" y="1360"/>
                    <a:pt x="364" y="1371"/>
                    <a:pt x="368" y="1367"/>
                  </a:cubicBezTo>
                  <a:cubicBezTo>
                    <a:pt x="377" y="1359"/>
                    <a:pt x="388" y="1359"/>
                    <a:pt x="397" y="1359"/>
                  </a:cubicBezTo>
                  <a:cubicBezTo>
                    <a:pt x="425" y="1359"/>
                    <a:pt x="448" y="1349"/>
                    <a:pt x="463" y="1326"/>
                  </a:cubicBezTo>
                  <a:cubicBezTo>
                    <a:pt x="473" y="1310"/>
                    <a:pt x="493" y="1299"/>
                    <a:pt x="491" y="1278"/>
                  </a:cubicBezTo>
                  <a:cubicBezTo>
                    <a:pt x="490" y="1267"/>
                    <a:pt x="494" y="1262"/>
                    <a:pt x="501" y="1260"/>
                  </a:cubicBezTo>
                  <a:cubicBezTo>
                    <a:pt x="519" y="1256"/>
                    <a:pt x="518" y="1244"/>
                    <a:pt x="517" y="1231"/>
                  </a:cubicBezTo>
                  <a:cubicBezTo>
                    <a:pt x="516" y="1225"/>
                    <a:pt x="515" y="1220"/>
                    <a:pt x="513" y="1215"/>
                  </a:cubicBezTo>
                  <a:cubicBezTo>
                    <a:pt x="509" y="1209"/>
                    <a:pt x="512" y="1203"/>
                    <a:pt x="516" y="1201"/>
                  </a:cubicBezTo>
                  <a:cubicBezTo>
                    <a:pt x="528" y="1193"/>
                    <a:pt x="537" y="1180"/>
                    <a:pt x="552" y="1175"/>
                  </a:cubicBezTo>
                  <a:cubicBezTo>
                    <a:pt x="563" y="1172"/>
                    <a:pt x="569" y="1163"/>
                    <a:pt x="570" y="1149"/>
                  </a:cubicBezTo>
                  <a:cubicBezTo>
                    <a:pt x="572" y="1122"/>
                    <a:pt x="557" y="1097"/>
                    <a:pt x="555" y="1071"/>
                  </a:cubicBezTo>
                  <a:cubicBezTo>
                    <a:pt x="554" y="1054"/>
                    <a:pt x="558" y="1039"/>
                    <a:pt x="569" y="1029"/>
                  </a:cubicBezTo>
                  <a:cubicBezTo>
                    <a:pt x="587" y="1012"/>
                    <a:pt x="602" y="992"/>
                    <a:pt x="623" y="979"/>
                  </a:cubicBezTo>
                  <a:cubicBezTo>
                    <a:pt x="646" y="964"/>
                    <a:pt x="655" y="939"/>
                    <a:pt x="668" y="918"/>
                  </a:cubicBezTo>
                  <a:cubicBezTo>
                    <a:pt x="673" y="908"/>
                    <a:pt x="680" y="896"/>
                    <a:pt x="674" y="882"/>
                  </a:cubicBezTo>
                  <a:cubicBezTo>
                    <a:pt x="667" y="887"/>
                    <a:pt x="659" y="888"/>
                    <a:pt x="650" y="889"/>
                  </a:cubicBezTo>
                  <a:cubicBezTo>
                    <a:pt x="640" y="889"/>
                    <a:pt x="629" y="892"/>
                    <a:pt x="619" y="896"/>
                  </a:cubicBezTo>
                  <a:cubicBezTo>
                    <a:pt x="614" y="898"/>
                    <a:pt x="606" y="903"/>
                    <a:pt x="605" y="898"/>
                  </a:cubicBezTo>
                  <a:cubicBezTo>
                    <a:pt x="604" y="891"/>
                    <a:pt x="587" y="891"/>
                    <a:pt x="598" y="880"/>
                  </a:cubicBezTo>
                  <a:cubicBezTo>
                    <a:pt x="599" y="878"/>
                    <a:pt x="596" y="876"/>
                    <a:pt x="595" y="874"/>
                  </a:cubicBezTo>
                  <a:cubicBezTo>
                    <a:pt x="586" y="865"/>
                    <a:pt x="581" y="854"/>
                    <a:pt x="567" y="851"/>
                  </a:cubicBezTo>
                  <a:cubicBezTo>
                    <a:pt x="561" y="850"/>
                    <a:pt x="558" y="842"/>
                    <a:pt x="556" y="836"/>
                  </a:cubicBezTo>
                  <a:cubicBezTo>
                    <a:pt x="549" y="817"/>
                    <a:pt x="535" y="801"/>
                    <a:pt x="533" y="779"/>
                  </a:cubicBezTo>
                  <a:cubicBezTo>
                    <a:pt x="533" y="779"/>
                    <a:pt x="533" y="779"/>
                    <a:pt x="532" y="778"/>
                  </a:cubicBezTo>
                  <a:cubicBezTo>
                    <a:pt x="520" y="764"/>
                    <a:pt x="515" y="746"/>
                    <a:pt x="507" y="730"/>
                  </a:cubicBezTo>
                  <a:cubicBezTo>
                    <a:pt x="500" y="718"/>
                    <a:pt x="501" y="717"/>
                    <a:pt x="512" y="711"/>
                  </a:cubicBezTo>
                  <a:cubicBezTo>
                    <a:pt x="527" y="729"/>
                    <a:pt x="538" y="749"/>
                    <a:pt x="552" y="767"/>
                  </a:cubicBezTo>
                  <a:cubicBezTo>
                    <a:pt x="559" y="776"/>
                    <a:pt x="554" y="788"/>
                    <a:pt x="562" y="795"/>
                  </a:cubicBezTo>
                  <a:cubicBezTo>
                    <a:pt x="584" y="814"/>
                    <a:pt x="592" y="840"/>
                    <a:pt x="598" y="867"/>
                  </a:cubicBezTo>
                  <a:cubicBezTo>
                    <a:pt x="600" y="877"/>
                    <a:pt x="605" y="877"/>
                    <a:pt x="612" y="874"/>
                  </a:cubicBezTo>
                  <a:cubicBezTo>
                    <a:pt x="640" y="863"/>
                    <a:pt x="672" y="857"/>
                    <a:pt x="696" y="836"/>
                  </a:cubicBezTo>
                  <a:cubicBezTo>
                    <a:pt x="699" y="834"/>
                    <a:pt x="702" y="834"/>
                    <a:pt x="705" y="834"/>
                  </a:cubicBezTo>
                  <a:cubicBezTo>
                    <a:pt x="720" y="832"/>
                    <a:pt x="733" y="822"/>
                    <a:pt x="739" y="812"/>
                  </a:cubicBezTo>
                  <a:cubicBezTo>
                    <a:pt x="744" y="803"/>
                    <a:pt x="752" y="797"/>
                    <a:pt x="757" y="789"/>
                  </a:cubicBezTo>
                  <a:cubicBezTo>
                    <a:pt x="765" y="777"/>
                    <a:pt x="765" y="767"/>
                    <a:pt x="754" y="764"/>
                  </a:cubicBezTo>
                  <a:cubicBezTo>
                    <a:pt x="738" y="760"/>
                    <a:pt x="732" y="750"/>
                    <a:pt x="728" y="732"/>
                  </a:cubicBezTo>
                  <a:cubicBezTo>
                    <a:pt x="722" y="739"/>
                    <a:pt x="718" y="743"/>
                    <a:pt x="716" y="748"/>
                  </a:cubicBezTo>
                  <a:cubicBezTo>
                    <a:pt x="709" y="762"/>
                    <a:pt x="695" y="755"/>
                    <a:pt x="684" y="757"/>
                  </a:cubicBezTo>
                  <a:cubicBezTo>
                    <a:pt x="679" y="759"/>
                    <a:pt x="684" y="745"/>
                    <a:pt x="681" y="739"/>
                  </a:cubicBezTo>
                  <a:cubicBezTo>
                    <a:pt x="681" y="739"/>
                    <a:pt x="681" y="739"/>
                    <a:pt x="680" y="738"/>
                  </a:cubicBezTo>
                  <a:cubicBezTo>
                    <a:pt x="675" y="733"/>
                    <a:pt x="672" y="750"/>
                    <a:pt x="669" y="741"/>
                  </a:cubicBezTo>
                  <a:cubicBezTo>
                    <a:pt x="665" y="727"/>
                    <a:pt x="653" y="718"/>
                    <a:pt x="649" y="705"/>
                  </a:cubicBezTo>
                  <a:cubicBezTo>
                    <a:pt x="648" y="701"/>
                    <a:pt x="645" y="698"/>
                    <a:pt x="651" y="695"/>
                  </a:cubicBezTo>
                  <a:cubicBezTo>
                    <a:pt x="657" y="692"/>
                    <a:pt x="662" y="688"/>
                    <a:pt x="667" y="694"/>
                  </a:cubicBezTo>
                  <a:cubicBezTo>
                    <a:pt x="670" y="697"/>
                    <a:pt x="674" y="701"/>
                    <a:pt x="676" y="707"/>
                  </a:cubicBezTo>
                  <a:cubicBezTo>
                    <a:pt x="681" y="721"/>
                    <a:pt x="709" y="733"/>
                    <a:pt x="724" y="727"/>
                  </a:cubicBezTo>
                  <a:cubicBezTo>
                    <a:pt x="731" y="725"/>
                    <a:pt x="735" y="725"/>
                    <a:pt x="738" y="733"/>
                  </a:cubicBezTo>
                  <a:cubicBezTo>
                    <a:pt x="740" y="738"/>
                    <a:pt x="743" y="744"/>
                    <a:pt x="750" y="744"/>
                  </a:cubicBezTo>
                  <a:cubicBezTo>
                    <a:pt x="766" y="743"/>
                    <a:pt x="782" y="747"/>
                    <a:pt x="798" y="745"/>
                  </a:cubicBezTo>
                  <a:cubicBezTo>
                    <a:pt x="808" y="743"/>
                    <a:pt x="821" y="740"/>
                    <a:pt x="829" y="745"/>
                  </a:cubicBezTo>
                  <a:cubicBezTo>
                    <a:pt x="842" y="752"/>
                    <a:pt x="851" y="765"/>
                    <a:pt x="862" y="775"/>
                  </a:cubicBezTo>
                  <a:cubicBezTo>
                    <a:pt x="862" y="775"/>
                    <a:pt x="862" y="776"/>
                    <a:pt x="862" y="776"/>
                  </a:cubicBezTo>
                  <a:cubicBezTo>
                    <a:pt x="863" y="791"/>
                    <a:pt x="876" y="798"/>
                    <a:pt x="888" y="791"/>
                  </a:cubicBezTo>
                  <a:cubicBezTo>
                    <a:pt x="890" y="789"/>
                    <a:pt x="890" y="784"/>
                    <a:pt x="894" y="787"/>
                  </a:cubicBezTo>
                  <a:cubicBezTo>
                    <a:pt x="898" y="789"/>
                    <a:pt x="899" y="793"/>
                    <a:pt x="897" y="796"/>
                  </a:cubicBezTo>
                  <a:cubicBezTo>
                    <a:pt x="896" y="799"/>
                    <a:pt x="895" y="802"/>
                    <a:pt x="895" y="805"/>
                  </a:cubicBezTo>
                  <a:cubicBezTo>
                    <a:pt x="903" y="845"/>
                    <a:pt x="919" y="883"/>
                    <a:pt x="936" y="920"/>
                  </a:cubicBezTo>
                  <a:cubicBezTo>
                    <a:pt x="938" y="924"/>
                    <a:pt x="941" y="927"/>
                    <a:pt x="945" y="923"/>
                  </a:cubicBezTo>
                  <a:cubicBezTo>
                    <a:pt x="961" y="909"/>
                    <a:pt x="970" y="890"/>
                    <a:pt x="969" y="869"/>
                  </a:cubicBezTo>
                  <a:cubicBezTo>
                    <a:pt x="969" y="856"/>
                    <a:pt x="972" y="847"/>
                    <a:pt x="983" y="840"/>
                  </a:cubicBezTo>
                  <a:cubicBezTo>
                    <a:pt x="989" y="835"/>
                    <a:pt x="994" y="828"/>
                    <a:pt x="1000" y="824"/>
                  </a:cubicBezTo>
                  <a:cubicBezTo>
                    <a:pt x="1021" y="812"/>
                    <a:pt x="1032" y="786"/>
                    <a:pt x="1059" y="780"/>
                  </a:cubicBezTo>
                  <a:cubicBezTo>
                    <a:pt x="1073" y="776"/>
                    <a:pt x="1079" y="775"/>
                    <a:pt x="1082" y="791"/>
                  </a:cubicBezTo>
                  <a:cubicBezTo>
                    <a:pt x="1082" y="795"/>
                    <a:pt x="1086" y="799"/>
                    <a:pt x="1089" y="801"/>
                  </a:cubicBezTo>
                  <a:cubicBezTo>
                    <a:pt x="1100" y="809"/>
                    <a:pt x="1103" y="820"/>
                    <a:pt x="1102" y="832"/>
                  </a:cubicBezTo>
                  <a:cubicBezTo>
                    <a:pt x="1102" y="836"/>
                    <a:pt x="1099" y="839"/>
                    <a:pt x="1105" y="842"/>
                  </a:cubicBezTo>
                  <a:cubicBezTo>
                    <a:pt x="1110" y="844"/>
                    <a:pt x="1113" y="843"/>
                    <a:pt x="1116" y="839"/>
                  </a:cubicBezTo>
                  <a:cubicBezTo>
                    <a:pt x="1119" y="836"/>
                    <a:pt x="1122" y="832"/>
                    <a:pt x="1126" y="835"/>
                  </a:cubicBezTo>
                  <a:cubicBezTo>
                    <a:pt x="1130" y="837"/>
                    <a:pt x="1132" y="841"/>
                    <a:pt x="1132" y="846"/>
                  </a:cubicBezTo>
                  <a:cubicBezTo>
                    <a:pt x="1132" y="852"/>
                    <a:pt x="1131" y="859"/>
                    <a:pt x="1135" y="865"/>
                  </a:cubicBezTo>
                  <a:cubicBezTo>
                    <a:pt x="1141" y="877"/>
                    <a:pt x="1142" y="889"/>
                    <a:pt x="1139" y="902"/>
                  </a:cubicBezTo>
                  <a:cubicBezTo>
                    <a:pt x="1137" y="913"/>
                    <a:pt x="1136" y="923"/>
                    <a:pt x="1148" y="930"/>
                  </a:cubicBezTo>
                  <a:cubicBezTo>
                    <a:pt x="1153" y="934"/>
                    <a:pt x="1155" y="940"/>
                    <a:pt x="1157" y="947"/>
                  </a:cubicBezTo>
                  <a:cubicBezTo>
                    <a:pt x="1160" y="962"/>
                    <a:pt x="1164" y="978"/>
                    <a:pt x="1181" y="985"/>
                  </a:cubicBezTo>
                  <a:cubicBezTo>
                    <a:pt x="1185" y="987"/>
                    <a:pt x="1189" y="993"/>
                    <a:pt x="1194" y="989"/>
                  </a:cubicBezTo>
                  <a:cubicBezTo>
                    <a:pt x="1198" y="984"/>
                    <a:pt x="1192" y="981"/>
                    <a:pt x="1190" y="977"/>
                  </a:cubicBezTo>
                  <a:cubicBezTo>
                    <a:pt x="1189" y="976"/>
                    <a:pt x="1189" y="973"/>
                    <a:pt x="1189" y="971"/>
                  </a:cubicBezTo>
                  <a:cubicBezTo>
                    <a:pt x="1192" y="953"/>
                    <a:pt x="1179" y="945"/>
                    <a:pt x="1166" y="936"/>
                  </a:cubicBezTo>
                  <a:cubicBezTo>
                    <a:pt x="1156" y="928"/>
                    <a:pt x="1149" y="915"/>
                    <a:pt x="1148" y="903"/>
                  </a:cubicBezTo>
                  <a:cubicBezTo>
                    <a:pt x="1147" y="892"/>
                    <a:pt x="1154" y="881"/>
                    <a:pt x="1158" y="869"/>
                  </a:cubicBezTo>
                  <a:cubicBezTo>
                    <a:pt x="1177" y="881"/>
                    <a:pt x="1195" y="893"/>
                    <a:pt x="1203" y="914"/>
                  </a:cubicBezTo>
                  <a:cubicBezTo>
                    <a:pt x="1205" y="918"/>
                    <a:pt x="1209" y="916"/>
                    <a:pt x="1210" y="913"/>
                  </a:cubicBezTo>
                  <a:cubicBezTo>
                    <a:pt x="1218" y="904"/>
                    <a:pt x="1229" y="900"/>
                    <a:pt x="1239" y="894"/>
                  </a:cubicBezTo>
                  <a:cubicBezTo>
                    <a:pt x="1242" y="893"/>
                    <a:pt x="1245" y="892"/>
                    <a:pt x="1246" y="889"/>
                  </a:cubicBezTo>
                  <a:cubicBezTo>
                    <a:pt x="1251" y="873"/>
                    <a:pt x="1244" y="850"/>
                    <a:pt x="1230" y="838"/>
                  </a:cubicBezTo>
                  <a:cubicBezTo>
                    <a:pt x="1208" y="820"/>
                    <a:pt x="1209" y="803"/>
                    <a:pt x="1231" y="789"/>
                  </a:cubicBezTo>
                  <a:cubicBezTo>
                    <a:pt x="1238" y="784"/>
                    <a:pt x="1250" y="784"/>
                    <a:pt x="1251" y="788"/>
                  </a:cubicBezTo>
                  <a:cubicBezTo>
                    <a:pt x="1254" y="802"/>
                    <a:pt x="1259" y="791"/>
                    <a:pt x="1263" y="790"/>
                  </a:cubicBezTo>
                  <a:cubicBezTo>
                    <a:pt x="1277" y="784"/>
                    <a:pt x="1289" y="775"/>
                    <a:pt x="1306" y="773"/>
                  </a:cubicBezTo>
                  <a:cubicBezTo>
                    <a:pt x="1326" y="772"/>
                    <a:pt x="1340" y="756"/>
                    <a:pt x="1350" y="741"/>
                  </a:cubicBezTo>
                  <a:cubicBezTo>
                    <a:pt x="1356" y="732"/>
                    <a:pt x="1361" y="722"/>
                    <a:pt x="1368" y="714"/>
                  </a:cubicBezTo>
                  <a:cubicBezTo>
                    <a:pt x="1374" y="709"/>
                    <a:pt x="1373" y="702"/>
                    <a:pt x="1373" y="696"/>
                  </a:cubicBezTo>
                  <a:cubicBezTo>
                    <a:pt x="1373" y="693"/>
                    <a:pt x="1367" y="694"/>
                    <a:pt x="1369" y="690"/>
                  </a:cubicBezTo>
                  <a:cubicBezTo>
                    <a:pt x="1374" y="682"/>
                    <a:pt x="1370" y="674"/>
                    <a:pt x="1368" y="667"/>
                  </a:cubicBezTo>
                  <a:cubicBezTo>
                    <a:pt x="1365" y="659"/>
                    <a:pt x="1360" y="649"/>
                    <a:pt x="1352" y="643"/>
                  </a:cubicBezTo>
                  <a:cubicBezTo>
                    <a:pt x="1346" y="639"/>
                    <a:pt x="1349" y="638"/>
                    <a:pt x="1352" y="634"/>
                  </a:cubicBezTo>
                  <a:cubicBezTo>
                    <a:pt x="1360" y="625"/>
                    <a:pt x="1370" y="619"/>
                    <a:pt x="1381" y="614"/>
                  </a:cubicBezTo>
                  <a:cubicBezTo>
                    <a:pt x="1372" y="617"/>
                    <a:pt x="1367" y="602"/>
                    <a:pt x="1358" y="610"/>
                  </a:cubicBezTo>
                  <a:cubicBezTo>
                    <a:pt x="1352" y="615"/>
                    <a:pt x="1348" y="616"/>
                    <a:pt x="1345" y="607"/>
                  </a:cubicBezTo>
                  <a:cubicBezTo>
                    <a:pt x="1343" y="601"/>
                    <a:pt x="1333" y="605"/>
                    <a:pt x="1331" y="598"/>
                  </a:cubicBezTo>
                  <a:cubicBezTo>
                    <a:pt x="1330" y="596"/>
                    <a:pt x="1331" y="595"/>
                    <a:pt x="1333" y="594"/>
                  </a:cubicBezTo>
                  <a:cubicBezTo>
                    <a:pt x="1348" y="592"/>
                    <a:pt x="1357" y="580"/>
                    <a:pt x="1369" y="573"/>
                  </a:cubicBezTo>
                  <a:cubicBezTo>
                    <a:pt x="1372" y="570"/>
                    <a:pt x="1374" y="570"/>
                    <a:pt x="1376" y="573"/>
                  </a:cubicBezTo>
                  <a:cubicBezTo>
                    <a:pt x="1378" y="575"/>
                    <a:pt x="1378" y="577"/>
                    <a:pt x="1376" y="579"/>
                  </a:cubicBezTo>
                  <a:cubicBezTo>
                    <a:pt x="1372" y="583"/>
                    <a:pt x="1364" y="587"/>
                    <a:pt x="1371" y="593"/>
                  </a:cubicBezTo>
                  <a:cubicBezTo>
                    <a:pt x="1377" y="598"/>
                    <a:pt x="1381" y="589"/>
                    <a:pt x="1386" y="587"/>
                  </a:cubicBezTo>
                  <a:cubicBezTo>
                    <a:pt x="1388" y="587"/>
                    <a:pt x="1391" y="585"/>
                    <a:pt x="1392" y="584"/>
                  </a:cubicBezTo>
                  <a:cubicBezTo>
                    <a:pt x="1397" y="581"/>
                    <a:pt x="1400" y="582"/>
                    <a:pt x="1404" y="586"/>
                  </a:cubicBezTo>
                  <a:cubicBezTo>
                    <a:pt x="1408" y="589"/>
                    <a:pt x="1409" y="592"/>
                    <a:pt x="1406" y="597"/>
                  </a:cubicBezTo>
                  <a:cubicBezTo>
                    <a:pt x="1400" y="605"/>
                    <a:pt x="1404" y="607"/>
                    <a:pt x="1413" y="607"/>
                  </a:cubicBezTo>
                  <a:cubicBezTo>
                    <a:pt x="1420" y="606"/>
                    <a:pt x="1426" y="613"/>
                    <a:pt x="1424" y="618"/>
                  </a:cubicBezTo>
                  <a:cubicBezTo>
                    <a:pt x="1420" y="625"/>
                    <a:pt x="1420" y="633"/>
                    <a:pt x="1420" y="642"/>
                  </a:cubicBezTo>
                  <a:cubicBezTo>
                    <a:pt x="1420" y="644"/>
                    <a:pt x="1421" y="647"/>
                    <a:pt x="1425" y="647"/>
                  </a:cubicBezTo>
                  <a:cubicBezTo>
                    <a:pt x="1450" y="642"/>
                    <a:pt x="1458" y="621"/>
                    <a:pt x="1443" y="601"/>
                  </a:cubicBezTo>
                  <a:cubicBezTo>
                    <a:pt x="1440" y="598"/>
                    <a:pt x="1437" y="595"/>
                    <a:pt x="1435" y="592"/>
                  </a:cubicBezTo>
                  <a:cubicBezTo>
                    <a:pt x="1431" y="588"/>
                    <a:pt x="1429" y="585"/>
                    <a:pt x="1437" y="582"/>
                  </a:cubicBezTo>
                  <a:cubicBezTo>
                    <a:pt x="1446" y="578"/>
                    <a:pt x="1452" y="571"/>
                    <a:pt x="1456" y="561"/>
                  </a:cubicBezTo>
                  <a:cubicBezTo>
                    <a:pt x="1460" y="550"/>
                    <a:pt x="1470" y="543"/>
                    <a:pt x="1483" y="546"/>
                  </a:cubicBezTo>
                  <a:cubicBezTo>
                    <a:pt x="1490" y="548"/>
                    <a:pt x="1495" y="546"/>
                    <a:pt x="1501" y="543"/>
                  </a:cubicBezTo>
                  <a:cubicBezTo>
                    <a:pt x="1524" y="528"/>
                    <a:pt x="1536" y="504"/>
                    <a:pt x="1552" y="483"/>
                  </a:cubicBezTo>
                  <a:cubicBezTo>
                    <a:pt x="1565" y="466"/>
                    <a:pt x="1563" y="444"/>
                    <a:pt x="1569" y="425"/>
                  </a:cubicBezTo>
                  <a:cubicBezTo>
                    <a:pt x="1574" y="410"/>
                    <a:pt x="1557" y="396"/>
                    <a:pt x="1545" y="404"/>
                  </a:cubicBezTo>
                  <a:cubicBezTo>
                    <a:pt x="1536" y="410"/>
                    <a:pt x="1530" y="405"/>
                    <a:pt x="1527" y="402"/>
                  </a:cubicBezTo>
                  <a:cubicBezTo>
                    <a:pt x="1522" y="397"/>
                    <a:pt x="1515" y="397"/>
                    <a:pt x="1510" y="392"/>
                  </a:cubicBezTo>
                  <a:cubicBezTo>
                    <a:pt x="1533" y="373"/>
                    <a:pt x="1556" y="353"/>
                    <a:pt x="1579" y="334"/>
                  </a:cubicBezTo>
                  <a:cubicBezTo>
                    <a:pt x="1587" y="328"/>
                    <a:pt x="1597" y="320"/>
                    <a:pt x="1607" y="325"/>
                  </a:cubicBezTo>
                  <a:cubicBezTo>
                    <a:pt x="1622" y="332"/>
                    <a:pt x="1634" y="330"/>
                    <a:pt x="1649" y="326"/>
                  </a:cubicBezTo>
                  <a:cubicBezTo>
                    <a:pt x="1658" y="323"/>
                    <a:pt x="1669" y="317"/>
                    <a:pt x="1677" y="332"/>
                  </a:cubicBezTo>
                  <a:cubicBezTo>
                    <a:pt x="1683" y="343"/>
                    <a:pt x="1692" y="326"/>
                    <a:pt x="1700" y="330"/>
                  </a:cubicBezTo>
                  <a:cubicBezTo>
                    <a:pt x="1702" y="331"/>
                    <a:pt x="1703" y="329"/>
                    <a:pt x="1703" y="326"/>
                  </a:cubicBezTo>
                  <a:cubicBezTo>
                    <a:pt x="1705" y="310"/>
                    <a:pt x="1736" y="287"/>
                    <a:pt x="1752" y="289"/>
                  </a:cubicBezTo>
                  <a:cubicBezTo>
                    <a:pt x="1751" y="294"/>
                    <a:pt x="1769" y="283"/>
                    <a:pt x="1758" y="296"/>
                  </a:cubicBezTo>
                  <a:cubicBezTo>
                    <a:pt x="1756" y="300"/>
                    <a:pt x="1760" y="301"/>
                    <a:pt x="1762" y="304"/>
                  </a:cubicBezTo>
                  <a:cubicBezTo>
                    <a:pt x="1764" y="307"/>
                    <a:pt x="1767" y="306"/>
                    <a:pt x="1769" y="304"/>
                  </a:cubicBezTo>
                  <a:cubicBezTo>
                    <a:pt x="1776" y="295"/>
                    <a:pt x="1790" y="296"/>
                    <a:pt x="1793" y="282"/>
                  </a:cubicBezTo>
                  <a:cubicBezTo>
                    <a:pt x="1795" y="274"/>
                    <a:pt x="1803" y="273"/>
                    <a:pt x="1809" y="280"/>
                  </a:cubicBezTo>
                  <a:cubicBezTo>
                    <a:pt x="1807" y="284"/>
                    <a:pt x="1801" y="280"/>
                    <a:pt x="1801" y="284"/>
                  </a:cubicBezTo>
                  <a:cubicBezTo>
                    <a:pt x="1800" y="299"/>
                    <a:pt x="1790" y="304"/>
                    <a:pt x="1780" y="311"/>
                  </a:cubicBezTo>
                  <a:cubicBezTo>
                    <a:pt x="1762" y="323"/>
                    <a:pt x="1752" y="344"/>
                    <a:pt x="1730" y="350"/>
                  </a:cubicBezTo>
                  <a:cubicBezTo>
                    <a:pt x="1729" y="350"/>
                    <a:pt x="1727" y="351"/>
                    <a:pt x="1727" y="353"/>
                  </a:cubicBezTo>
                  <a:cubicBezTo>
                    <a:pt x="1720" y="370"/>
                    <a:pt x="1709" y="386"/>
                    <a:pt x="1716" y="406"/>
                  </a:cubicBezTo>
                  <a:cubicBezTo>
                    <a:pt x="1718" y="414"/>
                    <a:pt x="1721" y="423"/>
                    <a:pt x="1723" y="431"/>
                  </a:cubicBezTo>
                  <a:cubicBezTo>
                    <a:pt x="1724" y="436"/>
                    <a:pt x="1723" y="443"/>
                    <a:pt x="1727" y="443"/>
                  </a:cubicBezTo>
                  <a:cubicBezTo>
                    <a:pt x="1732" y="443"/>
                    <a:pt x="1738" y="439"/>
                    <a:pt x="1739" y="433"/>
                  </a:cubicBezTo>
                  <a:cubicBezTo>
                    <a:pt x="1742" y="421"/>
                    <a:pt x="1752" y="413"/>
                    <a:pt x="1759" y="404"/>
                  </a:cubicBezTo>
                  <a:cubicBezTo>
                    <a:pt x="1767" y="395"/>
                    <a:pt x="1780" y="389"/>
                    <a:pt x="1783" y="375"/>
                  </a:cubicBezTo>
                  <a:cubicBezTo>
                    <a:pt x="1783" y="371"/>
                    <a:pt x="1789" y="373"/>
                    <a:pt x="1791" y="370"/>
                  </a:cubicBezTo>
                  <a:cubicBezTo>
                    <a:pt x="1780" y="366"/>
                    <a:pt x="1796" y="350"/>
                    <a:pt x="1780" y="348"/>
                  </a:cubicBezTo>
                  <a:cubicBezTo>
                    <a:pt x="1779" y="348"/>
                    <a:pt x="1778" y="346"/>
                    <a:pt x="1778" y="344"/>
                  </a:cubicBezTo>
                  <a:cubicBezTo>
                    <a:pt x="1778" y="341"/>
                    <a:pt x="1798" y="318"/>
                    <a:pt x="1801" y="318"/>
                  </a:cubicBezTo>
                  <a:cubicBezTo>
                    <a:pt x="1810" y="319"/>
                    <a:pt x="1818" y="306"/>
                    <a:pt x="1826" y="317"/>
                  </a:cubicBezTo>
                  <a:cubicBezTo>
                    <a:pt x="1831" y="308"/>
                    <a:pt x="1844" y="309"/>
                    <a:pt x="1847" y="311"/>
                  </a:cubicBezTo>
                  <a:cubicBezTo>
                    <a:pt x="1865" y="322"/>
                    <a:pt x="1874" y="306"/>
                    <a:pt x="1886" y="300"/>
                  </a:cubicBezTo>
                  <a:cubicBezTo>
                    <a:pt x="1891" y="298"/>
                    <a:pt x="1895" y="294"/>
                    <a:pt x="1900" y="293"/>
                  </a:cubicBezTo>
                  <a:cubicBezTo>
                    <a:pt x="1916" y="289"/>
                    <a:pt x="1927" y="274"/>
                    <a:pt x="1946" y="281"/>
                  </a:cubicBezTo>
                  <a:cubicBezTo>
                    <a:pt x="1956" y="285"/>
                    <a:pt x="1954" y="276"/>
                    <a:pt x="1953" y="270"/>
                  </a:cubicBezTo>
                  <a:cubicBezTo>
                    <a:pt x="1949" y="255"/>
                    <a:pt x="1936" y="249"/>
                    <a:pt x="1923" y="242"/>
                  </a:cubicBezTo>
                  <a:cubicBezTo>
                    <a:pt x="1929" y="240"/>
                    <a:pt x="1932" y="240"/>
                    <a:pt x="1937" y="244"/>
                  </a:cubicBezTo>
                  <a:cubicBezTo>
                    <a:pt x="1948" y="252"/>
                    <a:pt x="1966" y="241"/>
                    <a:pt x="1964" y="228"/>
                  </a:cubicBezTo>
                  <a:cubicBezTo>
                    <a:pt x="1963" y="222"/>
                    <a:pt x="1966" y="220"/>
                    <a:pt x="1970" y="220"/>
                  </a:cubicBezTo>
                  <a:cubicBezTo>
                    <a:pt x="1976" y="218"/>
                    <a:pt x="1972" y="223"/>
                    <a:pt x="1973" y="225"/>
                  </a:cubicBezTo>
                  <a:cubicBezTo>
                    <a:pt x="1974" y="230"/>
                    <a:pt x="1977" y="234"/>
                    <a:pt x="1983" y="232"/>
                  </a:cubicBezTo>
                  <a:cubicBezTo>
                    <a:pt x="1993" y="230"/>
                    <a:pt x="1999" y="233"/>
                    <a:pt x="2005" y="240"/>
                  </a:cubicBezTo>
                  <a:cubicBezTo>
                    <a:pt x="2011" y="247"/>
                    <a:pt x="2019" y="252"/>
                    <a:pt x="2028" y="251"/>
                  </a:cubicBezTo>
                  <a:cubicBezTo>
                    <a:pt x="2036" y="250"/>
                    <a:pt x="2039" y="243"/>
                    <a:pt x="2038" y="234"/>
                  </a:cubicBezTo>
                  <a:cubicBezTo>
                    <a:pt x="2038" y="230"/>
                    <a:pt x="2044" y="233"/>
                    <a:pt x="2044" y="232"/>
                  </a:cubicBezTo>
                  <a:cubicBezTo>
                    <a:pt x="2047" y="225"/>
                    <a:pt x="2059" y="232"/>
                    <a:pt x="2059" y="223"/>
                  </a:cubicBezTo>
                  <a:close/>
                  <a:moveTo>
                    <a:pt x="704" y="589"/>
                  </a:moveTo>
                  <a:cubicBezTo>
                    <a:pt x="709" y="597"/>
                    <a:pt x="708" y="608"/>
                    <a:pt x="704" y="616"/>
                  </a:cubicBezTo>
                  <a:cubicBezTo>
                    <a:pt x="702" y="620"/>
                    <a:pt x="690" y="620"/>
                    <a:pt x="683" y="619"/>
                  </a:cubicBezTo>
                  <a:cubicBezTo>
                    <a:pt x="676" y="617"/>
                    <a:pt x="669" y="613"/>
                    <a:pt x="663" y="609"/>
                  </a:cubicBezTo>
                  <a:cubicBezTo>
                    <a:pt x="657" y="604"/>
                    <a:pt x="650" y="599"/>
                    <a:pt x="658" y="590"/>
                  </a:cubicBezTo>
                  <a:cubicBezTo>
                    <a:pt x="670" y="575"/>
                    <a:pt x="656" y="564"/>
                    <a:pt x="649" y="553"/>
                  </a:cubicBezTo>
                  <a:cubicBezTo>
                    <a:pt x="644" y="544"/>
                    <a:pt x="638" y="537"/>
                    <a:pt x="643" y="526"/>
                  </a:cubicBezTo>
                  <a:cubicBezTo>
                    <a:pt x="649" y="512"/>
                    <a:pt x="657" y="500"/>
                    <a:pt x="674" y="498"/>
                  </a:cubicBezTo>
                  <a:cubicBezTo>
                    <a:pt x="680" y="497"/>
                    <a:pt x="686" y="498"/>
                    <a:pt x="692" y="498"/>
                  </a:cubicBezTo>
                  <a:cubicBezTo>
                    <a:pt x="698" y="497"/>
                    <a:pt x="700" y="501"/>
                    <a:pt x="700" y="507"/>
                  </a:cubicBezTo>
                  <a:cubicBezTo>
                    <a:pt x="700" y="513"/>
                    <a:pt x="698" y="518"/>
                    <a:pt x="692" y="516"/>
                  </a:cubicBezTo>
                  <a:cubicBezTo>
                    <a:pt x="681" y="512"/>
                    <a:pt x="678" y="522"/>
                    <a:pt x="672" y="526"/>
                  </a:cubicBezTo>
                  <a:cubicBezTo>
                    <a:pt x="678" y="532"/>
                    <a:pt x="675" y="545"/>
                    <a:pt x="687" y="546"/>
                  </a:cubicBezTo>
                  <a:cubicBezTo>
                    <a:pt x="688" y="546"/>
                    <a:pt x="690" y="547"/>
                    <a:pt x="690" y="547"/>
                  </a:cubicBezTo>
                  <a:cubicBezTo>
                    <a:pt x="691" y="560"/>
                    <a:pt x="707" y="558"/>
                    <a:pt x="713" y="569"/>
                  </a:cubicBezTo>
                  <a:cubicBezTo>
                    <a:pt x="693" y="572"/>
                    <a:pt x="693" y="572"/>
                    <a:pt x="704" y="589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1823547" y="1810576"/>
              <a:ext cx="3182947" cy="3735446"/>
            </a:xfrm>
            <a:custGeom>
              <a:rect b="b" l="l" r="r" t="t"/>
              <a:pathLst>
                <a:path extrusionOk="0" h="1566" w="1335">
                  <a:moveTo>
                    <a:pt x="1314" y="992"/>
                  </a:moveTo>
                  <a:cubicBezTo>
                    <a:pt x="1312" y="992"/>
                    <a:pt x="1309" y="989"/>
                    <a:pt x="1307" y="987"/>
                  </a:cubicBezTo>
                  <a:cubicBezTo>
                    <a:pt x="1291" y="969"/>
                    <a:pt x="1270" y="967"/>
                    <a:pt x="1247" y="969"/>
                  </a:cubicBezTo>
                  <a:cubicBezTo>
                    <a:pt x="1244" y="969"/>
                    <a:pt x="1239" y="971"/>
                    <a:pt x="1238" y="967"/>
                  </a:cubicBezTo>
                  <a:cubicBezTo>
                    <a:pt x="1236" y="953"/>
                    <a:pt x="1224" y="954"/>
                    <a:pt x="1214" y="950"/>
                  </a:cubicBezTo>
                  <a:cubicBezTo>
                    <a:pt x="1208" y="948"/>
                    <a:pt x="1202" y="944"/>
                    <a:pt x="1200" y="955"/>
                  </a:cubicBezTo>
                  <a:cubicBezTo>
                    <a:pt x="1200" y="957"/>
                    <a:pt x="1197" y="957"/>
                    <a:pt x="1195" y="957"/>
                  </a:cubicBezTo>
                  <a:cubicBezTo>
                    <a:pt x="1194" y="957"/>
                    <a:pt x="1192" y="956"/>
                    <a:pt x="1193" y="954"/>
                  </a:cubicBezTo>
                  <a:cubicBezTo>
                    <a:pt x="1198" y="935"/>
                    <a:pt x="1181" y="946"/>
                    <a:pt x="1175" y="940"/>
                  </a:cubicBezTo>
                  <a:cubicBezTo>
                    <a:pt x="1183" y="933"/>
                    <a:pt x="1186" y="926"/>
                    <a:pt x="1175" y="919"/>
                  </a:cubicBezTo>
                  <a:cubicBezTo>
                    <a:pt x="1173" y="918"/>
                    <a:pt x="1171" y="914"/>
                    <a:pt x="1171" y="911"/>
                  </a:cubicBezTo>
                  <a:cubicBezTo>
                    <a:pt x="1170" y="896"/>
                    <a:pt x="1158" y="890"/>
                    <a:pt x="1146" y="885"/>
                  </a:cubicBezTo>
                  <a:cubicBezTo>
                    <a:pt x="1136" y="881"/>
                    <a:pt x="1126" y="879"/>
                    <a:pt x="1115" y="879"/>
                  </a:cubicBezTo>
                  <a:cubicBezTo>
                    <a:pt x="1106" y="879"/>
                    <a:pt x="1099" y="875"/>
                    <a:pt x="1097" y="869"/>
                  </a:cubicBezTo>
                  <a:cubicBezTo>
                    <a:pt x="1095" y="861"/>
                    <a:pt x="1087" y="858"/>
                    <a:pt x="1083" y="857"/>
                  </a:cubicBezTo>
                  <a:cubicBezTo>
                    <a:pt x="1069" y="856"/>
                    <a:pt x="1068" y="848"/>
                    <a:pt x="1069" y="837"/>
                  </a:cubicBezTo>
                  <a:cubicBezTo>
                    <a:pt x="1069" y="835"/>
                    <a:pt x="1068" y="834"/>
                    <a:pt x="1068" y="834"/>
                  </a:cubicBezTo>
                  <a:cubicBezTo>
                    <a:pt x="1061" y="834"/>
                    <a:pt x="1063" y="850"/>
                    <a:pt x="1056" y="840"/>
                  </a:cubicBezTo>
                  <a:cubicBezTo>
                    <a:pt x="1051" y="833"/>
                    <a:pt x="1047" y="834"/>
                    <a:pt x="1041" y="837"/>
                  </a:cubicBezTo>
                  <a:cubicBezTo>
                    <a:pt x="1029" y="844"/>
                    <a:pt x="1016" y="832"/>
                    <a:pt x="1004" y="837"/>
                  </a:cubicBezTo>
                  <a:cubicBezTo>
                    <a:pt x="1001" y="838"/>
                    <a:pt x="998" y="835"/>
                    <a:pt x="998" y="833"/>
                  </a:cubicBezTo>
                  <a:cubicBezTo>
                    <a:pt x="997" y="821"/>
                    <a:pt x="986" y="822"/>
                    <a:pt x="982" y="823"/>
                  </a:cubicBezTo>
                  <a:cubicBezTo>
                    <a:pt x="973" y="825"/>
                    <a:pt x="963" y="830"/>
                    <a:pt x="968" y="843"/>
                  </a:cubicBezTo>
                  <a:cubicBezTo>
                    <a:pt x="969" y="846"/>
                    <a:pt x="967" y="848"/>
                    <a:pt x="965" y="848"/>
                  </a:cubicBezTo>
                  <a:cubicBezTo>
                    <a:pt x="962" y="849"/>
                    <a:pt x="961" y="847"/>
                    <a:pt x="960" y="844"/>
                  </a:cubicBezTo>
                  <a:cubicBezTo>
                    <a:pt x="960" y="836"/>
                    <a:pt x="960" y="827"/>
                    <a:pt x="969" y="818"/>
                  </a:cubicBezTo>
                  <a:cubicBezTo>
                    <a:pt x="940" y="823"/>
                    <a:pt x="922" y="838"/>
                    <a:pt x="910" y="859"/>
                  </a:cubicBezTo>
                  <a:cubicBezTo>
                    <a:pt x="900" y="851"/>
                    <a:pt x="892" y="839"/>
                    <a:pt x="880" y="846"/>
                  </a:cubicBezTo>
                  <a:cubicBezTo>
                    <a:pt x="871" y="851"/>
                    <a:pt x="867" y="849"/>
                    <a:pt x="860" y="844"/>
                  </a:cubicBezTo>
                  <a:cubicBezTo>
                    <a:pt x="845" y="832"/>
                    <a:pt x="840" y="819"/>
                    <a:pt x="849" y="801"/>
                  </a:cubicBezTo>
                  <a:cubicBezTo>
                    <a:pt x="849" y="799"/>
                    <a:pt x="849" y="797"/>
                    <a:pt x="849" y="795"/>
                  </a:cubicBezTo>
                  <a:cubicBezTo>
                    <a:pt x="850" y="786"/>
                    <a:pt x="850" y="779"/>
                    <a:pt x="838" y="781"/>
                  </a:cubicBezTo>
                  <a:cubicBezTo>
                    <a:pt x="836" y="781"/>
                    <a:pt x="834" y="780"/>
                    <a:pt x="832" y="780"/>
                  </a:cubicBezTo>
                  <a:cubicBezTo>
                    <a:pt x="831" y="779"/>
                    <a:pt x="830" y="779"/>
                    <a:pt x="829" y="778"/>
                  </a:cubicBezTo>
                  <a:cubicBezTo>
                    <a:pt x="820" y="779"/>
                    <a:pt x="811" y="780"/>
                    <a:pt x="802" y="781"/>
                  </a:cubicBezTo>
                  <a:cubicBezTo>
                    <a:pt x="794" y="780"/>
                    <a:pt x="794" y="773"/>
                    <a:pt x="797" y="770"/>
                  </a:cubicBezTo>
                  <a:cubicBezTo>
                    <a:pt x="805" y="761"/>
                    <a:pt x="807" y="751"/>
                    <a:pt x="809" y="739"/>
                  </a:cubicBezTo>
                  <a:cubicBezTo>
                    <a:pt x="813" y="723"/>
                    <a:pt x="813" y="721"/>
                    <a:pt x="796" y="721"/>
                  </a:cubicBezTo>
                  <a:cubicBezTo>
                    <a:pt x="791" y="721"/>
                    <a:pt x="786" y="721"/>
                    <a:pt x="781" y="721"/>
                  </a:cubicBezTo>
                  <a:cubicBezTo>
                    <a:pt x="772" y="720"/>
                    <a:pt x="772" y="726"/>
                    <a:pt x="773" y="732"/>
                  </a:cubicBezTo>
                  <a:cubicBezTo>
                    <a:pt x="773" y="734"/>
                    <a:pt x="772" y="737"/>
                    <a:pt x="772" y="739"/>
                  </a:cubicBezTo>
                  <a:cubicBezTo>
                    <a:pt x="767" y="743"/>
                    <a:pt x="762" y="748"/>
                    <a:pt x="757" y="752"/>
                  </a:cubicBezTo>
                  <a:cubicBezTo>
                    <a:pt x="751" y="752"/>
                    <a:pt x="745" y="752"/>
                    <a:pt x="739" y="752"/>
                  </a:cubicBezTo>
                  <a:cubicBezTo>
                    <a:pt x="728" y="752"/>
                    <a:pt x="722" y="744"/>
                    <a:pt x="718" y="736"/>
                  </a:cubicBezTo>
                  <a:cubicBezTo>
                    <a:pt x="715" y="729"/>
                    <a:pt x="711" y="724"/>
                    <a:pt x="706" y="720"/>
                  </a:cubicBezTo>
                  <a:cubicBezTo>
                    <a:pt x="706" y="704"/>
                    <a:pt x="706" y="687"/>
                    <a:pt x="707" y="671"/>
                  </a:cubicBezTo>
                  <a:cubicBezTo>
                    <a:pt x="710" y="670"/>
                    <a:pt x="712" y="667"/>
                    <a:pt x="711" y="663"/>
                  </a:cubicBezTo>
                  <a:cubicBezTo>
                    <a:pt x="715" y="658"/>
                    <a:pt x="719" y="653"/>
                    <a:pt x="724" y="648"/>
                  </a:cubicBezTo>
                  <a:cubicBezTo>
                    <a:pt x="724" y="645"/>
                    <a:pt x="725" y="643"/>
                    <a:pt x="726" y="642"/>
                  </a:cubicBezTo>
                  <a:cubicBezTo>
                    <a:pt x="725" y="643"/>
                    <a:pt x="724" y="645"/>
                    <a:pt x="724" y="647"/>
                  </a:cubicBezTo>
                  <a:cubicBezTo>
                    <a:pt x="734" y="649"/>
                    <a:pt x="738" y="639"/>
                    <a:pt x="745" y="635"/>
                  </a:cubicBezTo>
                  <a:cubicBezTo>
                    <a:pt x="752" y="636"/>
                    <a:pt x="759" y="636"/>
                    <a:pt x="766" y="636"/>
                  </a:cubicBezTo>
                  <a:cubicBezTo>
                    <a:pt x="767" y="637"/>
                    <a:pt x="768" y="637"/>
                    <a:pt x="769" y="638"/>
                  </a:cubicBezTo>
                  <a:cubicBezTo>
                    <a:pt x="772" y="639"/>
                    <a:pt x="776" y="640"/>
                    <a:pt x="778" y="636"/>
                  </a:cubicBezTo>
                  <a:cubicBezTo>
                    <a:pt x="787" y="642"/>
                    <a:pt x="787" y="635"/>
                    <a:pt x="790" y="630"/>
                  </a:cubicBezTo>
                  <a:cubicBezTo>
                    <a:pt x="798" y="630"/>
                    <a:pt x="806" y="630"/>
                    <a:pt x="814" y="630"/>
                  </a:cubicBezTo>
                  <a:cubicBezTo>
                    <a:pt x="816" y="636"/>
                    <a:pt x="821" y="636"/>
                    <a:pt x="826" y="635"/>
                  </a:cubicBezTo>
                  <a:cubicBezTo>
                    <a:pt x="830" y="635"/>
                    <a:pt x="834" y="636"/>
                    <a:pt x="838" y="636"/>
                  </a:cubicBezTo>
                  <a:cubicBezTo>
                    <a:pt x="838" y="636"/>
                    <a:pt x="838" y="636"/>
                    <a:pt x="838" y="636"/>
                  </a:cubicBezTo>
                  <a:cubicBezTo>
                    <a:pt x="845" y="644"/>
                    <a:pt x="853" y="651"/>
                    <a:pt x="851" y="663"/>
                  </a:cubicBezTo>
                  <a:cubicBezTo>
                    <a:pt x="850" y="670"/>
                    <a:pt x="855" y="676"/>
                    <a:pt x="859" y="680"/>
                  </a:cubicBezTo>
                  <a:cubicBezTo>
                    <a:pt x="865" y="686"/>
                    <a:pt x="874" y="689"/>
                    <a:pt x="879" y="678"/>
                  </a:cubicBezTo>
                  <a:cubicBezTo>
                    <a:pt x="879" y="675"/>
                    <a:pt x="880" y="672"/>
                    <a:pt x="880" y="669"/>
                  </a:cubicBezTo>
                  <a:cubicBezTo>
                    <a:pt x="882" y="654"/>
                    <a:pt x="873" y="642"/>
                    <a:pt x="869" y="630"/>
                  </a:cubicBezTo>
                  <a:cubicBezTo>
                    <a:pt x="869" y="628"/>
                    <a:pt x="869" y="626"/>
                    <a:pt x="869" y="624"/>
                  </a:cubicBezTo>
                  <a:cubicBezTo>
                    <a:pt x="873" y="622"/>
                    <a:pt x="875" y="620"/>
                    <a:pt x="873" y="615"/>
                  </a:cubicBezTo>
                  <a:cubicBezTo>
                    <a:pt x="874" y="614"/>
                    <a:pt x="874" y="613"/>
                    <a:pt x="874" y="612"/>
                  </a:cubicBezTo>
                  <a:cubicBezTo>
                    <a:pt x="881" y="607"/>
                    <a:pt x="886" y="601"/>
                    <a:pt x="891" y="595"/>
                  </a:cubicBezTo>
                  <a:cubicBezTo>
                    <a:pt x="894" y="594"/>
                    <a:pt x="897" y="592"/>
                    <a:pt x="898" y="588"/>
                  </a:cubicBezTo>
                  <a:cubicBezTo>
                    <a:pt x="920" y="583"/>
                    <a:pt x="929" y="561"/>
                    <a:pt x="916" y="546"/>
                  </a:cubicBezTo>
                  <a:cubicBezTo>
                    <a:pt x="916" y="542"/>
                    <a:pt x="916" y="538"/>
                    <a:pt x="916" y="534"/>
                  </a:cubicBezTo>
                  <a:cubicBezTo>
                    <a:pt x="921" y="534"/>
                    <a:pt x="921" y="545"/>
                    <a:pt x="924" y="540"/>
                  </a:cubicBezTo>
                  <a:cubicBezTo>
                    <a:pt x="928" y="532"/>
                    <a:pt x="938" y="530"/>
                    <a:pt x="940" y="520"/>
                  </a:cubicBezTo>
                  <a:cubicBezTo>
                    <a:pt x="942" y="511"/>
                    <a:pt x="950" y="506"/>
                    <a:pt x="957" y="505"/>
                  </a:cubicBezTo>
                  <a:cubicBezTo>
                    <a:pt x="973" y="502"/>
                    <a:pt x="977" y="494"/>
                    <a:pt x="976" y="480"/>
                  </a:cubicBezTo>
                  <a:cubicBezTo>
                    <a:pt x="979" y="479"/>
                    <a:pt x="982" y="478"/>
                    <a:pt x="982" y="474"/>
                  </a:cubicBezTo>
                  <a:cubicBezTo>
                    <a:pt x="988" y="475"/>
                    <a:pt x="992" y="471"/>
                    <a:pt x="996" y="468"/>
                  </a:cubicBezTo>
                  <a:cubicBezTo>
                    <a:pt x="1004" y="462"/>
                    <a:pt x="1014" y="458"/>
                    <a:pt x="1024" y="459"/>
                  </a:cubicBezTo>
                  <a:cubicBezTo>
                    <a:pt x="1020" y="461"/>
                    <a:pt x="1019" y="465"/>
                    <a:pt x="1018" y="470"/>
                  </a:cubicBezTo>
                  <a:cubicBezTo>
                    <a:pt x="1026" y="473"/>
                    <a:pt x="1033" y="472"/>
                    <a:pt x="1038" y="464"/>
                  </a:cubicBezTo>
                  <a:cubicBezTo>
                    <a:pt x="1041" y="460"/>
                    <a:pt x="1046" y="459"/>
                    <a:pt x="1051" y="459"/>
                  </a:cubicBezTo>
                  <a:cubicBezTo>
                    <a:pt x="1065" y="462"/>
                    <a:pt x="1069" y="446"/>
                    <a:pt x="1080" y="443"/>
                  </a:cubicBezTo>
                  <a:cubicBezTo>
                    <a:pt x="1075" y="444"/>
                    <a:pt x="1074" y="430"/>
                    <a:pt x="1070" y="438"/>
                  </a:cubicBezTo>
                  <a:cubicBezTo>
                    <a:pt x="1064" y="450"/>
                    <a:pt x="1056" y="446"/>
                    <a:pt x="1048" y="447"/>
                  </a:cubicBezTo>
                  <a:cubicBezTo>
                    <a:pt x="1044" y="446"/>
                    <a:pt x="1042" y="440"/>
                    <a:pt x="1036" y="441"/>
                  </a:cubicBezTo>
                  <a:cubicBezTo>
                    <a:pt x="1036" y="439"/>
                    <a:pt x="1035" y="437"/>
                    <a:pt x="1035" y="435"/>
                  </a:cubicBezTo>
                  <a:cubicBezTo>
                    <a:pt x="1038" y="429"/>
                    <a:pt x="1032" y="426"/>
                    <a:pt x="1031" y="422"/>
                  </a:cubicBezTo>
                  <a:cubicBezTo>
                    <a:pt x="1032" y="422"/>
                    <a:pt x="1032" y="421"/>
                    <a:pt x="1031" y="420"/>
                  </a:cubicBezTo>
                  <a:cubicBezTo>
                    <a:pt x="1039" y="411"/>
                    <a:pt x="1039" y="409"/>
                    <a:pt x="1033" y="405"/>
                  </a:cubicBezTo>
                  <a:cubicBezTo>
                    <a:pt x="1032" y="405"/>
                    <a:pt x="1031" y="404"/>
                    <a:pt x="1030" y="404"/>
                  </a:cubicBezTo>
                  <a:cubicBezTo>
                    <a:pt x="1026" y="401"/>
                    <a:pt x="1022" y="401"/>
                    <a:pt x="1018" y="401"/>
                  </a:cubicBezTo>
                  <a:cubicBezTo>
                    <a:pt x="1019" y="388"/>
                    <a:pt x="1030" y="392"/>
                    <a:pt x="1039" y="388"/>
                  </a:cubicBezTo>
                  <a:cubicBezTo>
                    <a:pt x="1048" y="388"/>
                    <a:pt x="1057" y="388"/>
                    <a:pt x="1066" y="388"/>
                  </a:cubicBezTo>
                  <a:cubicBezTo>
                    <a:pt x="1084" y="396"/>
                    <a:pt x="1097" y="384"/>
                    <a:pt x="1113" y="371"/>
                  </a:cubicBezTo>
                  <a:cubicBezTo>
                    <a:pt x="1106" y="391"/>
                    <a:pt x="1095" y="405"/>
                    <a:pt x="1088" y="421"/>
                  </a:cubicBezTo>
                  <a:cubicBezTo>
                    <a:pt x="1102" y="427"/>
                    <a:pt x="1118" y="417"/>
                    <a:pt x="1132" y="426"/>
                  </a:cubicBezTo>
                  <a:cubicBezTo>
                    <a:pt x="1135" y="428"/>
                    <a:pt x="1140" y="428"/>
                    <a:pt x="1143" y="431"/>
                  </a:cubicBezTo>
                  <a:cubicBezTo>
                    <a:pt x="1145" y="433"/>
                    <a:pt x="1150" y="434"/>
                    <a:pt x="1152" y="430"/>
                  </a:cubicBezTo>
                  <a:cubicBezTo>
                    <a:pt x="1154" y="428"/>
                    <a:pt x="1153" y="425"/>
                    <a:pt x="1151" y="422"/>
                  </a:cubicBezTo>
                  <a:cubicBezTo>
                    <a:pt x="1147" y="417"/>
                    <a:pt x="1140" y="412"/>
                    <a:pt x="1144" y="404"/>
                  </a:cubicBezTo>
                  <a:cubicBezTo>
                    <a:pt x="1144" y="403"/>
                    <a:pt x="1142" y="401"/>
                    <a:pt x="1141" y="402"/>
                  </a:cubicBezTo>
                  <a:cubicBezTo>
                    <a:pt x="1131" y="406"/>
                    <a:pt x="1126" y="396"/>
                    <a:pt x="1119" y="393"/>
                  </a:cubicBezTo>
                  <a:cubicBezTo>
                    <a:pt x="1117" y="392"/>
                    <a:pt x="1113" y="393"/>
                    <a:pt x="1116" y="388"/>
                  </a:cubicBezTo>
                  <a:cubicBezTo>
                    <a:pt x="1119" y="382"/>
                    <a:pt x="1120" y="374"/>
                    <a:pt x="1122" y="370"/>
                  </a:cubicBezTo>
                  <a:cubicBezTo>
                    <a:pt x="1131" y="351"/>
                    <a:pt x="1126" y="342"/>
                    <a:pt x="1108" y="337"/>
                  </a:cubicBezTo>
                  <a:cubicBezTo>
                    <a:pt x="1105" y="334"/>
                    <a:pt x="1099" y="339"/>
                    <a:pt x="1096" y="333"/>
                  </a:cubicBezTo>
                  <a:cubicBezTo>
                    <a:pt x="1099" y="333"/>
                    <a:pt x="1104" y="334"/>
                    <a:pt x="1104" y="331"/>
                  </a:cubicBezTo>
                  <a:cubicBezTo>
                    <a:pt x="1104" y="326"/>
                    <a:pt x="1102" y="319"/>
                    <a:pt x="1098" y="319"/>
                  </a:cubicBezTo>
                  <a:cubicBezTo>
                    <a:pt x="1082" y="320"/>
                    <a:pt x="1077" y="306"/>
                    <a:pt x="1066" y="300"/>
                  </a:cubicBezTo>
                  <a:cubicBezTo>
                    <a:pt x="1066" y="297"/>
                    <a:pt x="1066" y="294"/>
                    <a:pt x="1066" y="291"/>
                  </a:cubicBezTo>
                  <a:cubicBezTo>
                    <a:pt x="1066" y="288"/>
                    <a:pt x="1067" y="284"/>
                    <a:pt x="1065" y="282"/>
                  </a:cubicBezTo>
                  <a:cubicBezTo>
                    <a:pt x="1058" y="272"/>
                    <a:pt x="1050" y="262"/>
                    <a:pt x="1042" y="252"/>
                  </a:cubicBezTo>
                  <a:cubicBezTo>
                    <a:pt x="1037" y="247"/>
                    <a:pt x="1029" y="241"/>
                    <a:pt x="1026" y="250"/>
                  </a:cubicBezTo>
                  <a:cubicBezTo>
                    <a:pt x="1022" y="260"/>
                    <a:pt x="1014" y="265"/>
                    <a:pt x="1009" y="272"/>
                  </a:cubicBezTo>
                  <a:cubicBezTo>
                    <a:pt x="1007" y="272"/>
                    <a:pt x="1005" y="272"/>
                    <a:pt x="1003" y="272"/>
                  </a:cubicBezTo>
                  <a:cubicBezTo>
                    <a:pt x="997" y="266"/>
                    <a:pt x="991" y="259"/>
                    <a:pt x="984" y="252"/>
                  </a:cubicBezTo>
                  <a:cubicBezTo>
                    <a:pt x="984" y="250"/>
                    <a:pt x="983" y="248"/>
                    <a:pt x="983" y="246"/>
                  </a:cubicBezTo>
                  <a:cubicBezTo>
                    <a:pt x="986" y="237"/>
                    <a:pt x="982" y="233"/>
                    <a:pt x="973" y="234"/>
                  </a:cubicBezTo>
                  <a:cubicBezTo>
                    <a:pt x="970" y="232"/>
                    <a:pt x="967" y="230"/>
                    <a:pt x="964" y="228"/>
                  </a:cubicBezTo>
                  <a:cubicBezTo>
                    <a:pt x="960" y="223"/>
                    <a:pt x="957" y="217"/>
                    <a:pt x="949" y="217"/>
                  </a:cubicBezTo>
                  <a:cubicBezTo>
                    <a:pt x="947" y="217"/>
                    <a:pt x="945" y="216"/>
                    <a:pt x="943" y="216"/>
                  </a:cubicBezTo>
                  <a:cubicBezTo>
                    <a:pt x="937" y="215"/>
                    <a:pt x="931" y="215"/>
                    <a:pt x="924" y="212"/>
                  </a:cubicBezTo>
                  <a:cubicBezTo>
                    <a:pt x="908" y="203"/>
                    <a:pt x="898" y="211"/>
                    <a:pt x="898" y="228"/>
                  </a:cubicBezTo>
                  <a:cubicBezTo>
                    <a:pt x="898" y="240"/>
                    <a:pt x="904" y="254"/>
                    <a:pt x="893" y="265"/>
                  </a:cubicBezTo>
                  <a:cubicBezTo>
                    <a:pt x="893" y="265"/>
                    <a:pt x="895" y="268"/>
                    <a:pt x="895" y="270"/>
                  </a:cubicBezTo>
                  <a:cubicBezTo>
                    <a:pt x="895" y="271"/>
                    <a:pt x="895" y="272"/>
                    <a:pt x="895" y="273"/>
                  </a:cubicBezTo>
                  <a:cubicBezTo>
                    <a:pt x="891" y="278"/>
                    <a:pt x="894" y="280"/>
                    <a:pt x="898" y="281"/>
                  </a:cubicBezTo>
                  <a:cubicBezTo>
                    <a:pt x="901" y="286"/>
                    <a:pt x="904" y="291"/>
                    <a:pt x="910" y="294"/>
                  </a:cubicBezTo>
                  <a:cubicBezTo>
                    <a:pt x="910" y="297"/>
                    <a:pt x="910" y="300"/>
                    <a:pt x="911" y="303"/>
                  </a:cubicBezTo>
                  <a:cubicBezTo>
                    <a:pt x="910" y="304"/>
                    <a:pt x="910" y="305"/>
                    <a:pt x="910" y="306"/>
                  </a:cubicBezTo>
                  <a:cubicBezTo>
                    <a:pt x="903" y="311"/>
                    <a:pt x="897" y="317"/>
                    <a:pt x="892" y="324"/>
                  </a:cubicBezTo>
                  <a:cubicBezTo>
                    <a:pt x="880" y="330"/>
                    <a:pt x="885" y="340"/>
                    <a:pt x="889" y="346"/>
                  </a:cubicBezTo>
                  <a:cubicBezTo>
                    <a:pt x="893" y="352"/>
                    <a:pt x="892" y="358"/>
                    <a:pt x="892" y="363"/>
                  </a:cubicBezTo>
                  <a:cubicBezTo>
                    <a:pt x="890" y="371"/>
                    <a:pt x="887" y="376"/>
                    <a:pt x="878" y="368"/>
                  </a:cubicBezTo>
                  <a:cubicBezTo>
                    <a:pt x="870" y="361"/>
                    <a:pt x="862" y="354"/>
                    <a:pt x="856" y="345"/>
                  </a:cubicBezTo>
                  <a:cubicBezTo>
                    <a:pt x="858" y="343"/>
                    <a:pt x="859" y="342"/>
                    <a:pt x="857" y="340"/>
                  </a:cubicBezTo>
                  <a:cubicBezTo>
                    <a:pt x="858" y="326"/>
                    <a:pt x="856" y="316"/>
                    <a:pt x="837" y="317"/>
                  </a:cubicBezTo>
                  <a:cubicBezTo>
                    <a:pt x="830" y="317"/>
                    <a:pt x="818" y="315"/>
                    <a:pt x="812" y="308"/>
                  </a:cubicBezTo>
                  <a:cubicBezTo>
                    <a:pt x="799" y="291"/>
                    <a:pt x="781" y="293"/>
                    <a:pt x="764" y="293"/>
                  </a:cubicBezTo>
                  <a:cubicBezTo>
                    <a:pt x="755" y="293"/>
                    <a:pt x="754" y="290"/>
                    <a:pt x="754" y="283"/>
                  </a:cubicBezTo>
                  <a:cubicBezTo>
                    <a:pt x="755" y="275"/>
                    <a:pt x="753" y="270"/>
                    <a:pt x="744" y="269"/>
                  </a:cubicBezTo>
                  <a:cubicBezTo>
                    <a:pt x="740" y="269"/>
                    <a:pt x="737" y="264"/>
                    <a:pt x="733" y="261"/>
                  </a:cubicBezTo>
                  <a:cubicBezTo>
                    <a:pt x="733" y="259"/>
                    <a:pt x="733" y="257"/>
                    <a:pt x="733" y="255"/>
                  </a:cubicBezTo>
                  <a:cubicBezTo>
                    <a:pt x="740" y="236"/>
                    <a:pt x="753" y="222"/>
                    <a:pt x="767" y="209"/>
                  </a:cubicBezTo>
                  <a:cubicBezTo>
                    <a:pt x="772" y="204"/>
                    <a:pt x="769" y="198"/>
                    <a:pt x="770" y="198"/>
                  </a:cubicBezTo>
                  <a:cubicBezTo>
                    <a:pt x="784" y="201"/>
                    <a:pt x="794" y="187"/>
                    <a:pt x="808" y="192"/>
                  </a:cubicBezTo>
                  <a:cubicBezTo>
                    <a:pt x="808" y="185"/>
                    <a:pt x="807" y="178"/>
                    <a:pt x="807" y="171"/>
                  </a:cubicBezTo>
                  <a:cubicBezTo>
                    <a:pt x="807" y="170"/>
                    <a:pt x="808" y="169"/>
                    <a:pt x="808" y="167"/>
                  </a:cubicBezTo>
                  <a:cubicBezTo>
                    <a:pt x="810" y="167"/>
                    <a:pt x="812" y="167"/>
                    <a:pt x="814" y="166"/>
                  </a:cubicBezTo>
                  <a:cubicBezTo>
                    <a:pt x="826" y="168"/>
                    <a:pt x="816" y="174"/>
                    <a:pt x="816" y="178"/>
                  </a:cubicBezTo>
                  <a:cubicBezTo>
                    <a:pt x="817" y="184"/>
                    <a:pt x="814" y="189"/>
                    <a:pt x="808" y="192"/>
                  </a:cubicBezTo>
                  <a:cubicBezTo>
                    <a:pt x="816" y="195"/>
                    <a:pt x="829" y="202"/>
                    <a:pt x="831" y="200"/>
                  </a:cubicBezTo>
                  <a:cubicBezTo>
                    <a:pt x="843" y="187"/>
                    <a:pt x="857" y="196"/>
                    <a:pt x="869" y="195"/>
                  </a:cubicBezTo>
                  <a:cubicBezTo>
                    <a:pt x="871" y="195"/>
                    <a:pt x="873" y="195"/>
                    <a:pt x="873" y="192"/>
                  </a:cubicBezTo>
                  <a:cubicBezTo>
                    <a:pt x="856" y="178"/>
                    <a:pt x="838" y="167"/>
                    <a:pt x="817" y="159"/>
                  </a:cubicBezTo>
                  <a:cubicBezTo>
                    <a:pt x="820" y="156"/>
                    <a:pt x="818" y="149"/>
                    <a:pt x="825" y="151"/>
                  </a:cubicBezTo>
                  <a:cubicBezTo>
                    <a:pt x="836" y="154"/>
                    <a:pt x="846" y="148"/>
                    <a:pt x="856" y="148"/>
                  </a:cubicBezTo>
                  <a:cubicBezTo>
                    <a:pt x="859" y="148"/>
                    <a:pt x="860" y="147"/>
                    <a:pt x="860" y="144"/>
                  </a:cubicBezTo>
                  <a:cubicBezTo>
                    <a:pt x="870" y="133"/>
                    <a:pt x="859" y="119"/>
                    <a:pt x="864" y="106"/>
                  </a:cubicBezTo>
                  <a:cubicBezTo>
                    <a:pt x="867" y="98"/>
                    <a:pt x="853" y="99"/>
                    <a:pt x="850" y="93"/>
                  </a:cubicBezTo>
                  <a:cubicBezTo>
                    <a:pt x="863" y="92"/>
                    <a:pt x="879" y="91"/>
                    <a:pt x="887" y="85"/>
                  </a:cubicBezTo>
                  <a:cubicBezTo>
                    <a:pt x="898" y="78"/>
                    <a:pt x="900" y="84"/>
                    <a:pt x="905" y="88"/>
                  </a:cubicBezTo>
                  <a:cubicBezTo>
                    <a:pt x="908" y="91"/>
                    <a:pt x="911" y="94"/>
                    <a:pt x="915" y="96"/>
                  </a:cubicBezTo>
                  <a:cubicBezTo>
                    <a:pt x="924" y="100"/>
                    <a:pt x="921" y="103"/>
                    <a:pt x="915" y="107"/>
                  </a:cubicBezTo>
                  <a:cubicBezTo>
                    <a:pt x="931" y="106"/>
                    <a:pt x="945" y="113"/>
                    <a:pt x="950" y="125"/>
                  </a:cubicBezTo>
                  <a:cubicBezTo>
                    <a:pt x="956" y="137"/>
                    <a:pt x="959" y="146"/>
                    <a:pt x="975" y="142"/>
                  </a:cubicBezTo>
                  <a:cubicBezTo>
                    <a:pt x="977" y="141"/>
                    <a:pt x="982" y="147"/>
                    <a:pt x="986" y="150"/>
                  </a:cubicBezTo>
                  <a:cubicBezTo>
                    <a:pt x="978" y="156"/>
                    <a:pt x="973" y="158"/>
                    <a:pt x="966" y="150"/>
                  </a:cubicBezTo>
                  <a:cubicBezTo>
                    <a:pt x="959" y="143"/>
                    <a:pt x="950" y="147"/>
                    <a:pt x="942" y="148"/>
                  </a:cubicBezTo>
                  <a:cubicBezTo>
                    <a:pt x="939" y="148"/>
                    <a:pt x="937" y="152"/>
                    <a:pt x="938" y="155"/>
                  </a:cubicBezTo>
                  <a:cubicBezTo>
                    <a:pt x="943" y="173"/>
                    <a:pt x="930" y="171"/>
                    <a:pt x="921" y="168"/>
                  </a:cubicBezTo>
                  <a:cubicBezTo>
                    <a:pt x="914" y="165"/>
                    <a:pt x="909" y="168"/>
                    <a:pt x="903" y="171"/>
                  </a:cubicBezTo>
                  <a:cubicBezTo>
                    <a:pt x="899" y="173"/>
                    <a:pt x="898" y="176"/>
                    <a:pt x="899" y="179"/>
                  </a:cubicBezTo>
                  <a:cubicBezTo>
                    <a:pt x="899" y="184"/>
                    <a:pt x="904" y="183"/>
                    <a:pt x="907" y="183"/>
                  </a:cubicBezTo>
                  <a:cubicBezTo>
                    <a:pt x="916" y="182"/>
                    <a:pt x="924" y="184"/>
                    <a:pt x="933" y="181"/>
                  </a:cubicBezTo>
                  <a:cubicBezTo>
                    <a:pt x="940" y="178"/>
                    <a:pt x="946" y="182"/>
                    <a:pt x="953" y="187"/>
                  </a:cubicBezTo>
                  <a:cubicBezTo>
                    <a:pt x="961" y="192"/>
                    <a:pt x="960" y="205"/>
                    <a:pt x="969" y="206"/>
                  </a:cubicBezTo>
                  <a:cubicBezTo>
                    <a:pt x="984" y="207"/>
                    <a:pt x="995" y="218"/>
                    <a:pt x="1008" y="223"/>
                  </a:cubicBezTo>
                  <a:cubicBezTo>
                    <a:pt x="1012" y="224"/>
                    <a:pt x="1014" y="225"/>
                    <a:pt x="1016" y="222"/>
                  </a:cubicBezTo>
                  <a:cubicBezTo>
                    <a:pt x="1019" y="219"/>
                    <a:pt x="1016" y="216"/>
                    <a:pt x="1015" y="215"/>
                  </a:cubicBezTo>
                  <a:cubicBezTo>
                    <a:pt x="1009" y="208"/>
                    <a:pt x="1002" y="203"/>
                    <a:pt x="996" y="197"/>
                  </a:cubicBezTo>
                  <a:cubicBezTo>
                    <a:pt x="1004" y="198"/>
                    <a:pt x="1011" y="201"/>
                    <a:pt x="1017" y="205"/>
                  </a:cubicBezTo>
                  <a:cubicBezTo>
                    <a:pt x="1024" y="208"/>
                    <a:pt x="1028" y="206"/>
                    <a:pt x="1033" y="201"/>
                  </a:cubicBezTo>
                  <a:cubicBezTo>
                    <a:pt x="1041" y="195"/>
                    <a:pt x="1030" y="196"/>
                    <a:pt x="1030" y="192"/>
                  </a:cubicBezTo>
                  <a:cubicBezTo>
                    <a:pt x="1029" y="179"/>
                    <a:pt x="1017" y="177"/>
                    <a:pt x="1009" y="171"/>
                  </a:cubicBezTo>
                  <a:cubicBezTo>
                    <a:pt x="1000" y="166"/>
                    <a:pt x="1001" y="157"/>
                    <a:pt x="1005" y="151"/>
                  </a:cubicBezTo>
                  <a:cubicBezTo>
                    <a:pt x="1009" y="145"/>
                    <a:pt x="1014" y="155"/>
                    <a:pt x="1020" y="155"/>
                  </a:cubicBezTo>
                  <a:cubicBezTo>
                    <a:pt x="1022" y="154"/>
                    <a:pt x="1024" y="161"/>
                    <a:pt x="1027" y="163"/>
                  </a:cubicBezTo>
                  <a:cubicBezTo>
                    <a:pt x="1031" y="167"/>
                    <a:pt x="1035" y="174"/>
                    <a:pt x="1042" y="170"/>
                  </a:cubicBezTo>
                  <a:cubicBezTo>
                    <a:pt x="1052" y="164"/>
                    <a:pt x="1059" y="156"/>
                    <a:pt x="1065" y="146"/>
                  </a:cubicBezTo>
                  <a:cubicBezTo>
                    <a:pt x="1066" y="145"/>
                    <a:pt x="1065" y="144"/>
                    <a:pt x="1064" y="144"/>
                  </a:cubicBezTo>
                  <a:cubicBezTo>
                    <a:pt x="1050" y="140"/>
                    <a:pt x="1043" y="125"/>
                    <a:pt x="1028" y="123"/>
                  </a:cubicBezTo>
                  <a:cubicBezTo>
                    <a:pt x="1020" y="122"/>
                    <a:pt x="1013" y="119"/>
                    <a:pt x="1006" y="117"/>
                  </a:cubicBezTo>
                  <a:cubicBezTo>
                    <a:pt x="1002" y="115"/>
                    <a:pt x="998" y="107"/>
                    <a:pt x="1002" y="106"/>
                  </a:cubicBezTo>
                  <a:cubicBezTo>
                    <a:pt x="1016" y="102"/>
                    <a:pt x="995" y="91"/>
                    <a:pt x="1007" y="88"/>
                  </a:cubicBezTo>
                  <a:cubicBezTo>
                    <a:pt x="997" y="89"/>
                    <a:pt x="993" y="76"/>
                    <a:pt x="989" y="76"/>
                  </a:cubicBezTo>
                  <a:cubicBezTo>
                    <a:pt x="971" y="80"/>
                    <a:pt x="965" y="54"/>
                    <a:pt x="947" y="63"/>
                  </a:cubicBezTo>
                  <a:cubicBezTo>
                    <a:pt x="944" y="64"/>
                    <a:pt x="944" y="60"/>
                    <a:pt x="942" y="58"/>
                  </a:cubicBezTo>
                  <a:cubicBezTo>
                    <a:pt x="929" y="47"/>
                    <a:pt x="917" y="35"/>
                    <a:pt x="898" y="39"/>
                  </a:cubicBezTo>
                  <a:cubicBezTo>
                    <a:pt x="898" y="45"/>
                    <a:pt x="894" y="49"/>
                    <a:pt x="888" y="46"/>
                  </a:cubicBezTo>
                  <a:cubicBezTo>
                    <a:pt x="881" y="43"/>
                    <a:pt x="877" y="47"/>
                    <a:pt x="869" y="50"/>
                  </a:cubicBezTo>
                  <a:cubicBezTo>
                    <a:pt x="869" y="42"/>
                    <a:pt x="869" y="34"/>
                    <a:pt x="869" y="27"/>
                  </a:cubicBezTo>
                  <a:cubicBezTo>
                    <a:pt x="865" y="25"/>
                    <a:pt x="863" y="11"/>
                    <a:pt x="852" y="17"/>
                  </a:cubicBezTo>
                  <a:cubicBezTo>
                    <a:pt x="845" y="21"/>
                    <a:pt x="837" y="24"/>
                    <a:pt x="830" y="27"/>
                  </a:cubicBezTo>
                  <a:cubicBezTo>
                    <a:pt x="825" y="29"/>
                    <a:pt x="821" y="32"/>
                    <a:pt x="823" y="36"/>
                  </a:cubicBezTo>
                  <a:cubicBezTo>
                    <a:pt x="826" y="42"/>
                    <a:pt x="826" y="46"/>
                    <a:pt x="823" y="51"/>
                  </a:cubicBezTo>
                  <a:cubicBezTo>
                    <a:pt x="822" y="54"/>
                    <a:pt x="829" y="57"/>
                    <a:pt x="823" y="58"/>
                  </a:cubicBezTo>
                  <a:cubicBezTo>
                    <a:pt x="819" y="58"/>
                    <a:pt x="818" y="55"/>
                    <a:pt x="817" y="51"/>
                  </a:cubicBezTo>
                  <a:cubicBezTo>
                    <a:pt x="813" y="37"/>
                    <a:pt x="815" y="26"/>
                    <a:pt x="830" y="20"/>
                  </a:cubicBezTo>
                  <a:cubicBezTo>
                    <a:pt x="816" y="15"/>
                    <a:pt x="794" y="22"/>
                    <a:pt x="787" y="32"/>
                  </a:cubicBezTo>
                  <a:cubicBezTo>
                    <a:pt x="781" y="40"/>
                    <a:pt x="779" y="50"/>
                    <a:pt x="782" y="60"/>
                  </a:cubicBezTo>
                  <a:cubicBezTo>
                    <a:pt x="784" y="67"/>
                    <a:pt x="794" y="64"/>
                    <a:pt x="800" y="66"/>
                  </a:cubicBezTo>
                  <a:cubicBezTo>
                    <a:pt x="801" y="67"/>
                    <a:pt x="803" y="67"/>
                    <a:pt x="802" y="68"/>
                  </a:cubicBezTo>
                  <a:cubicBezTo>
                    <a:pt x="797" y="72"/>
                    <a:pt x="789" y="64"/>
                    <a:pt x="787" y="73"/>
                  </a:cubicBezTo>
                  <a:cubicBezTo>
                    <a:pt x="787" y="77"/>
                    <a:pt x="790" y="81"/>
                    <a:pt x="795" y="81"/>
                  </a:cubicBezTo>
                  <a:cubicBezTo>
                    <a:pt x="811" y="79"/>
                    <a:pt x="825" y="91"/>
                    <a:pt x="841" y="87"/>
                  </a:cubicBezTo>
                  <a:cubicBezTo>
                    <a:pt x="844" y="87"/>
                    <a:pt x="847" y="87"/>
                    <a:pt x="847" y="91"/>
                  </a:cubicBezTo>
                  <a:cubicBezTo>
                    <a:pt x="836" y="89"/>
                    <a:pt x="825" y="88"/>
                    <a:pt x="823" y="104"/>
                  </a:cubicBezTo>
                  <a:cubicBezTo>
                    <a:pt x="822" y="108"/>
                    <a:pt x="819" y="112"/>
                    <a:pt x="817" y="117"/>
                  </a:cubicBezTo>
                  <a:cubicBezTo>
                    <a:pt x="814" y="119"/>
                    <a:pt x="810" y="121"/>
                    <a:pt x="812" y="126"/>
                  </a:cubicBezTo>
                  <a:cubicBezTo>
                    <a:pt x="797" y="132"/>
                    <a:pt x="800" y="117"/>
                    <a:pt x="801" y="113"/>
                  </a:cubicBezTo>
                  <a:cubicBezTo>
                    <a:pt x="801" y="104"/>
                    <a:pt x="797" y="101"/>
                    <a:pt x="790" y="102"/>
                  </a:cubicBezTo>
                  <a:cubicBezTo>
                    <a:pt x="771" y="106"/>
                    <a:pt x="768" y="93"/>
                    <a:pt x="763" y="81"/>
                  </a:cubicBezTo>
                  <a:cubicBezTo>
                    <a:pt x="767" y="76"/>
                    <a:pt x="764" y="74"/>
                    <a:pt x="760" y="72"/>
                  </a:cubicBezTo>
                  <a:cubicBezTo>
                    <a:pt x="754" y="63"/>
                    <a:pt x="750" y="50"/>
                    <a:pt x="734" y="53"/>
                  </a:cubicBezTo>
                  <a:cubicBezTo>
                    <a:pt x="744" y="49"/>
                    <a:pt x="747" y="34"/>
                    <a:pt x="760" y="38"/>
                  </a:cubicBezTo>
                  <a:cubicBezTo>
                    <a:pt x="762" y="39"/>
                    <a:pt x="763" y="38"/>
                    <a:pt x="762" y="36"/>
                  </a:cubicBezTo>
                  <a:cubicBezTo>
                    <a:pt x="766" y="31"/>
                    <a:pt x="768" y="26"/>
                    <a:pt x="772" y="22"/>
                  </a:cubicBezTo>
                  <a:cubicBezTo>
                    <a:pt x="776" y="17"/>
                    <a:pt x="774" y="14"/>
                    <a:pt x="770" y="14"/>
                  </a:cubicBezTo>
                  <a:cubicBezTo>
                    <a:pt x="760" y="15"/>
                    <a:pt x="752" y="7"/>
                    <a:pt x="742" y="10"/>
                  </a:cubicBezTo>
                  <a:cubicBezTo>
                    <a:pt x="741" y="10"/>
                    <a:pt x="740" y="10"/>
                    <a:pt x="739" y="10"/>
                  </a:cubicBezTo>
                  <a:cubicBezTo>
                    <a:pt x="736" y="9"/>
                    <a:pt x="733" y="11"/>
                    <a:pt x="730" y="13"/>
                  </a:cubicBezTo>
                  <a:cubicBezTo>
                    <a:pt x="725" y="14"/>
                    <a:pt x="730" y="19"/>
                    <a:pt x="727" y="21"/>
                  </a:cubicBezTo>
                  <a:cubicBezTo>
                    <a:pt x="717" y="25"/>
                    <a:pt x="722" y="32"/>
                    <a:pt x="725" y="37"/>
                  </a:cubicBezTo>
                  <a:cubicBezTo>
                    <a:pt x="727" y="43"/>
                    <a:pt x="730" y="51"/>
                    <a:pt x="725" y="53"/>
                  </a:cubicBezTo>
                  <a:cubicBezTo>
                    <a:pt x="708" y="62"/>
                    <a:pt x="711" y="76"/>
                    <a:pt x="713" y="90"/>
                  </a:cubicBezTo>
                  <a:cubicBezTo>
                    <a:pt x="702" y="91"/>
                    <a:pt x="694" y="97"/>
                    <a:pt x="688" y="106"/>
                  </a:cubicBezTo>
                  <a:cubicBezTo>
                    <a:pt x="693" y="108"/>
                    <a:pt x="698" y="110"/>
                    <a:pt x="702" y="112"/>
                  </a:cubicBezTo>
                  <a:cubicBezTo>
                    <a:pt x="697" y="117"/>
                    <a:pt x="693" y="120"/>
                    <a:pt x="688" y="124"/>
                  </a:cubicBezTo>
                  <a:cubicBezTo>
                    <a:pt x="684" y="123"/>
                    <a:pt x="680" y="124"/>
                    <a:pt x="676" y="126"/>
                  </a:cubicBezTo>
                  <a:cubicBezTo>
                    <a:pt x="661" y="127"/>
                    <a:pt x="648" y="121"/>
                    <a:pt x="634" y="115"/>
                  </a:cubicBezTo>
                  <a:cubicBezTo>
                    <a:pt x="631" y="115"/>
                    <a:pt x="628" y="114"/>
                    <a:pt x="625" y="114"/>
                  </a:cubicBezTo>
                  <a:cubicBezTo>
                    <a:pt x="618" y="106"/>
                    <a:pt x="604" y="108"/>
                    <a:pt x="595" y="119"/>
                  </a:cubicBezTo>
                  <a:cubicBezTo>
                    <a:pt x="600" y="121"/>
                    <a:pt x="604" y="114"/>
                    <a:pt x="610" y="119"/>
                  </a:cubicBezTo>
                  <a:cubicBezTo>
                    <a:pt x="594" y="121"/>
                    <a:pt x="610" y="135"/>
                    <a:pt x="601" y="140"/>
                  </a:cubicBezTo>
                  <a:cubicBezTo>
                    <a:pt x="600" y="139"/>
                    <a:pt x="599" y="139"/>
                    <a:pt x="598" y="138"/>
                  </a:cubicBezTo>
                  <a:cubicBezTo>
                    <a:pt x="598" y="130"/>
                    <a:pt x="595" y="125"/>
                    <a:pt x="586" y="127"/>
                  </a:cubicBezTo>
                  <a:cubicBezTo>
                    <a:pt x="583" y="126"/>
                    <a:pt x="581" y="121"/>
                    <a:pt x="577" y="126"/>
                  </a:cubicBezTo>
                  <a:cubicBezTo>
                    <a:pt x="566" y="126"/>
                    <a:pt x="556" y="126"/>
                    <a:pt x="546" y="126"/>
                  </a:cubicBezTo>
                  <a:cubicBezTo>
                    <a:pt x="538" y="127"/>
                    <a:pt x="537" y="123"/>
                    <a:pt x="538" y="117"/>
                  </a:cubicBezTo>
                  <a:cubicBezTo>
                    <a:pt x="541" y="116"/>
                    <a:pt x="541" y="115"/>
                    <a:pt x="538" y="114"/>
                  </a:cubicBezTo>
                  <a:cubicBezTo>
                    <a:pt x="539" y="110"/>
                    <a:pt x="535" y="106"/>
                    <a:pt x="539" y="102"/>
                  </a:cubicBezTo>
                  <a:cubicBezTo>
                    <a:pt x="545" y="104"/>
                    <a:pt x="545" y="110"/>
                    <a:pt x="552" y="112"/>
                  </a:cubicBezTo>
                  <a:cubicBezTo>
                    <a:pt x="573" y="118"/>
                    <a:pt x="590" y="110"/>
                    <a:pt x="608" y="103"/>
                  </a:cubicBezTo>
                  <a:cubicBezTo>
                    <a:pt x="614" y="101"/>
                    <a:pt x="616" y="100"/>
                    <a:pt x="622" y="103"/>
                  </a:cubicBezTo>
                  <a:cubicBezTo>
                    <a:pt x="640" y="114"/>
                    <a:pt x="652" y="112"/>
                    <a:pt x="663" y="101"/>
                  </a:cubicBezTo>
                  <a:cubicBezTo>
                    <a:pt x="660" y="96"/>
                    <a:pt x="652" y="102"/>
                    <a:pt x="649" y="96"/>
                  </a:cubicBezTo>
                  <a:cubicBezTo>
                    <a:pt x="655" y="89"/>
                    <a:pt x="663" y="93"/>
                    <a:pt x="670" y="92"/>
                  </a:cubicBezTo>
                  <a:cubicBezTo>
                    <a:pt x="669" y="80"/>
                    <a:pt x="658" y="79"/>
                    <a:pt x="651" y="76"/>
                  </a:cubicBezTo>
                  <a:cubicBezTo>
                    <a:pt x="633" y="68"/>
                    <a:pt x="624" y="48"/>
                    <a:pt x="632" y="30"/>
                  </a:cubicBezTo>
                  <a:cubicBezTo>
                    <a:pt x="636" y="22"/>
                    <a:pt x="633" y="19"/>
                    <a:pt x="625" y="18"/>
                  </a:cubicBezTo>
                  <a:cubicBezTo>
                    <a:pt x="616" y="17"/>
                    <a:pt x="611" y="28"/>
                    <a:pt x="602" y="29"/>
                  </a:cubicBezTo>
                  <a:cubicBezTo>
                    <a:pt x="600" y="30"/>
                    <a:pt x="601" y="41"/>
                    <a:pt x="603" y="47"/>
                  </a:cubicBezTo>
                  <a:cubicBezTo>
                    <a:pt x="604" y="49"/>
                    <a:pt x="610" y="54"/>
                    <a:pt x="604" y="56"/>
                  </a:cubicBezTo>
                  <a:cubicBezTo>
                    <a:pt x="599" y="58"/>
                    <a:pt x="595" y="55"/>
                    <a:pt x="595" y="49"/>
                  </a:cubicBezTo>
                  <a:cubicBezTo>
                    <a:pt x="596" y="41"/>
                    <a:pt x="590" y="37"/>
                    <a:pt x="584" y="34"/>
                  </a:cubicBezTo>
                  <a:cubicBezTo>
                    <a:pt x="582" y="32"/>
                    <a:pt x="576" y="31"/>
                    <a:pt x="578" y="37"/>
                  </a:cubicBezTo>
                  <a:cubicBezTo>
                    <a:pt x="579" y="40"/>
                    <a:pt x="583" y="45"/>
                    <a:pt x="579" y="43"/>
                  </a:cubicBezTo>
                  <a:cubicBezTo>
                    <a:pt x="573" y="40"/>
                    <a:pt x="569" y="50"/>
                    <a:pt x="565" y="41"/>
                  </a:cubicBezTo>
                  <a:cubicBezTo>
                    <a:pt x="560" y="29"/>
                    <a:pt x="553" y="29"/>
                    <a:pt x="546" y="40"/>
                  </a:cubicBezTo>
                  <a:cubicBezTo>
                    <a:pt x="544" y="42"/>
                    <a:pt x="541" y="43"/>
                    <a:pt x="539" y="42"/>
                  </a:cubicBezTo>
                  <a:cubicBezTo>
                    <a:pt x="534" y="39"/>
                    <a:pt x="541" y="38"/>
                    <a:pt x="541" y="36"/>
                  </a:cubicBezTo>
                  <a:cubicBezTo>
                    <a:pt x="542" y="30"/>
                    <a:pt x="540" y="27"/>
                    <a:pt x="533" y="27"/>
                  </a:cubicBezTo>
                  <a:cubicBezTo>
                    <a:pt x="531" y="27"/>
                    <a:pt x="527" y="29"/>
                    <a:pt x="525" y="24"/>
                  </a:cubicBezTo>
                  <a:cubicBezTo>
                    <a:pt x="520" y="11"/>
                    <a:pt x="510" y="9"/>
                    <a:pt x="498" y="9"/>
                  </a:cubicBezTo>
                  <a:cubicBezTo>
                    <a:pt x="489" y="9"/>
                    <a:pt x="480" y="10"/>
                    <a:pt x="471" y="5"/>
                  </a:cubicBezTo>
                  <a:cubicBezTo>
                    <a:pt x="462" y="0"/>
                    <a:pt x="450" y="3"/>
                    <a:pt x="440" y="6"/>
                  </a:cubicBezTo>
                  <a:cubicBezTo>
                    <a:pt x="431" y="10"/>
                    <a:pt x="442" y="16"/>
                    <a:pt x="439" y="20"/>
                  </a:cubicBezTo>
                  <a:cubicBezTo>
                    <a:pt x="437" y="21"/>
                    <a:pt x="437" y="23"/>
                    <a:pt x="436" y="25"/>
                  </a:cubicBezTo>
                  <a:cubicBezTo>
                    <a:pt x="433" y="32"/>
                    <a:pt x="426" y="39"/>
                    <a:pt x="425" y="44"/>
                  </a:cubicBezTo>
                  <a:cubicBezTo>
                    <a:pt x="423" y="58"/>
                    <a:pt x="446" y="53"/>
                    <a:pt x="446" y="68"/>
                  </a:cubicBezTo>
                  <a:cubicBezTo>
                    <a:pt x="446" y="70"/>
                    <a:pt x="452" y="69"/>
                    <a:pt x="456" y="68"/>
                  </a:cubicBezTo>
                  <a:cubicBezTo>
                    <a:pt x="469" y="64"/>
                    <a:pt x="479" y="58"/>
                    <a:pt x="485" y="46"/>
                  </a:cubicBezTo>
                  <a:cubicBezTo>
                    <a:pt x="488" y="42"/>
                    <a:pt x="491" y="37"/>
                    <a:pt x="498" y="37"/>
                  </a:cubicBezTo>
                  <a:cubicBezTo>
                    <a:pt x="490" y="57"/>
                    <a:pt x="491" y="60"/>
                    <a:pt x="510" y="64"/>
                  </a:cubicBezTo>
                  <a:cubicBezTo>
                    <a:pt x="506" y="67"/>
                    <a:pt x="503" y="69"/>
                    <a:pt x="498" y="72"/>
                  </a:cubicBezTo>
                  <a:cubicBezTo>
                    <a:pt x="518" y="82"/>
                    <a:pt x="541" y="68"/>
                    <a:pt x="559" y="84"/>
                  </a:cubicBezTo>
                  <a:cubicBezTo>
                    <a:pt x="541" y="83"/>
                    <a:pt x="524" y="83"/>
                    <a:pt x="508" y="89"/>
                  </a:cubicBezTo>
                  <a:cubicBezTo>
                    <a:pt x="512" y="99"/>
                    <a:pt x="520" y="99"/>
                    <a:pt x="528" y="101"/>
                  </a:cubicBezTo>
                  <a:cubicBezTo>
                    <a:pt x="518" y="101"/>
                    <a:pt x="509" y="102"/>
                    <a:pt x="498" y="98"/>
                  </a:cubicBezTo>
                  <a:cubicBezTo>
                    <a:pt x="486" y="93"/>
                    <a:pt x="472" y="86"/>
                    <a:pt x="457" y="91"/>
                  </a:cubicBezTo>
                  <a:cubicBezTo>
                    <a:pt x="450" y="90"/>
                    <a:pt x="443" y="90"/>
                    <a:pt x="436" y="89"/>
                  </a:cubicBezTo>
                  <a:cubicBezTo>
                    <a:pt x="432" y="83"/>
                    <a:pt x="428" y="84"/>
                    <a:pt x="424" y="90"/>
                  </a:cubicBezTo>
                  <a:cubicBezTo>
                    <a:pt x="422" y="90"/>
                    <a:pt x="420" y="90"/>
                    <a:pt x="418" y="90"/>
                  </a:cubicBezTo>
                  <a:cubicBezTo>
                    <a:pt x="417" y="86"/>
                    <a:pt x="413" y="84"/>
                    <a:pt x="409" y="84"/>
                  </a:cubicBezTo>
                  <a:cubicBezTo>
                    <a:pt x="409" y="82"/>
                    <a:pt x="407" y="82"/>
                    <a:pt x="406" y="82"/>
                  </a:cubicBezTo>
                  <a:cubicBezTo>
                    <a:pt x="401" y="77"/>
                    <a:pt x="398" y="78"/>
                    <a:pt x="395" y="84"/>
                  </a:cubicBezTo>
                  <a:cubicBezTo>
                    <a:pt x="395" y="83"/>
                    <a:pt x="394" y="84"/>
                    <a:pt x="394" y="85"/>
                  </a:cubicBezTo>
                  <a:cubicBezTo>
                    <a:pt x="388" y="88"/>
                    <a:pt x="382" y="83"/>
                    <a:pt x="376" y="85"/>
                  </a:cubicBezTo>
                  <a:cubicBezTo>
                    <a:pt x="372" y="85"/>
                    <a:pt x="368" y="85"/>
                    <a:pt x="364" y="85"/>
                  </a:cubicBezTo>
                  <a:cubicBezTo>
                    <a:pt x="359" y="91"/>
                    <a:pt x="349" y="88"/>
                    <a:pt x="346" y="96"/>
                  </a:cubicBezTo>
                  <a:cubicBezTo>
                    <a:pt x="344" y="96"/>
                    <a:pt x="342" y="96"/>
                    <a:pt x="340" y="97"/>
                  </a:cubicBezTo>
                  <a:cubicBezTo>
                    <a:pt x="333" y="96"/>
                    <a:pt x="326" y="94"/>
                    <a:pt x="322" y="102"/>
                  </a:cubicBezTo>
                  <a:cubicBezTo>
                    <a:pt x="321" y="102"/>
                    <a:pt x="320" y="103"/>
                    <a:pt x="319" y="103"/>
                  </a:cubicBezTo>
                  <a:cubicBezTo>
                    <a:pt x="312" y="102"/>
                    <a:pt x="305" y="101"/>
                    <a:pt x="298" y="97"/>
                  </a:cubicBezTo>
                  <a:cubicBezTo>
                    <a:pt x="291" y="93"/>
                    <a:pt x="284" y="87"/>
                    <a:pt x="274" y="91"/>
                  </a:cubicBezTo>
                  <a:cubicBezTo>
                    <a:pt x="270" y="90"/>
                    <a:pt x="266" y="90"/>
                    <a:pt x="262" y="90"/>
                  </a:cubicBezTo>
                  <a:cubicBezTo>
                    <a:pt x="259" y="83"/>
                    <a:pt x="253" y="84"/>
                    <a:pt x="247" y="85"/>
                  </a:cubicBezTo>
                  <a:cubicBezTo>
                    <a:pt x="234" y="85"/>
                    <a:pt x="221" y="84"/>
                    <a:pt x="208" y="84"/>
                  </a:cubicBezTo>
                  <a:cubicBezTo>
                    <a:pt x="206" y="80"/>
                    <a:pt x="204" y="78"/>
                    <a:pt x="199" y="79"/>
                  </a:cubicBezTo>
                  <a:cubicBezTo>
                    <a:pt x="179" y="79"/>
                    <a:pt x="160" y="77"/>
                    <a:pt x="141" y="71"/>
                  </a:cubicBezTo>
                  <a:cubicBezTo>
                    <a:pt x="139" y="68"/>
                    <a:pt x="137" y="65"/>
                    <a:pt x="133" y="69"/>
                  </a:cubicBezTo>
                  <a:cubicBezTo>
                    <a:pt x="118" y="63"/>
                    <a:pt x="103" y="65"/>
                    <a:pt x="88" y="73"/>
                  </a:cubicBezTo>
                  <a:cubicBezTo>
                    <a:pt x="78" y="71"/>
                    <a:pt x="70" y="75"/>
                    <a:pt x="65" y="83"/>
                  </a:cubicBezTo>
                  <a:cubicBezTo>
                    <a:pt x="63" y="84"/>
                    <a:pt x="60" y="85"/>
                    <a:pt x="58" y="85"/>
                  </a:cubicBezTo>
                  <a:cubicBezTo>
                    <a:pt x="47" y="83"/>
                    <a:pt x="48" y="93"/>
                    <a:pt x="44" y="98"/>
                  </a:cubicBezTo>
                  <a:cubicBezTo>
                    <a:pt x="38" y="102"/>
                    <a:pt x="34" y="110"/>
                    <a:pt x="25" y="109"/>
                  </a:cubicBezTo>
                  <a:cubicBezTo>
                    <a:pt x="16" y="107"/>
                    <a:pt x="13" y="115"/>
                    <a:pt x="17" y="119"/>
                  </a:cubicBezTo>
                  <a:cubicBezTo>
                    <a:pt x="25" y="129"/>
                    <a:pt x="31" y="142"/>
                    <a:pt x="46" y="143"/>
                  </a:cubicBezTo>
                  <a:cubicBezTo>
                    <a:pt x="48" y="143"/>
                    <a:pt x="50" y="144"/>
                    <a:pt x="52" y="144"/>
                  </a:cubicBezTo>
                  <a:cubicBezTo>
                    <a:pt x="55" y="147"/>
                    <a:pt x="56" y="151"/>
                    <a:pt x="53" y="155"/>
                  </a:cubicBezTo>
                  <a:cubicBezTo>
                    <a:pt x="52" y="156"/>
                    <a:pt x="50" y="157"/>
                    <a:pt x="49" y="156"/>
                  </a:cubicBezTo>
                  <a:cubicBezTo>
                    <a:pt x="36" y="144"/>
                    <a:pt x="23" y="152"/>
                    <a:pt x="10" y="156"/>
                  </a:cubicBezTo>
                  <a:cubicBezTo>
                    <a:pt x="3" y="159"/>
                    <a:pt x="0" y="164"/>
                    <a:pt x="6" y="171"/>
                  </a:cubicBezTo>
                  <a:cubicBezTo>
                    <a:pt x="5" y="175"/>
                    <a:pt x="6" y="177"/>
                    <a:pt x="10" y="178"/>
                  </a:cubicBezTo>
                  <a:cubicBezTo>
                    <a:pt x="26" y="193"/>
                    <a:pt x="43" y="186"/>
                    <a:pt x="61" y="183"/>
                  </a:cubicBezTo>
                  <a:cubicBezTo>
                    <a:pt x="62" y="183"/>
                    <a:pt x="63" y="183"/>
                    <a:pt x="64" y="183"/>
                  </a:cubicBezTo>
                  <a:cubicBezTo>
                    <a:pt x="64" y="186"/>
                    <a:pt x="64" y="189"/>
                    <a:pt x="64" y="192"/>
                  </a:cubicBezTo>
                  <a:cubicBezTo>
                    <a:pt x="60" y="199"/>
                    <a:pt x="50" y="197"/>
                    <a:pt x="46" y="204"/>
                  </a:cubicBezTo>
                  <a:cubicBezTo>
                    <a:pt x="43" y="204"/>
                    <a:pt x="40" y="205"/>
                    <a:pt x="37" y="205"/>
                  </a:cubicBezTo>
                  <a:cubicBezTo>
                    <a:pt x="28" y="209"/>
                    <a:pt x="19" y="213"/>
                    <a:pt x="19" y="225"/>
                  </a:cubicBezTo>
                  <a:cubicBezTo>
                    <a:pt x="19" y="227"/>
                    <a:pt x="19" y="229"/>
                    <a:pt x="19" y="231"/>
                  </a:cubicBezTo>
                  <a:cubicBezTo>
                    <a:pt x="16" y="239"/>
                    <a:pt x="23" y="241"/>
                    <a:pt x="27" y="245"/>
                  </a:cubicBezTo>
                  <a:cubicBezTo>
                    <a:pt x="28" y="246"/>
                    <a:pt x="29" y="248"/>
                    <a:pt x="29" y="249"/>
                  </a:cubicBezTo>
                  <a:cubicBezTo>
                    <a:pt x="29" y="254"/>
                    <a:pt x="31" y="257"/>
                    <a:pt x="37" y="257"/>
                  </a:cubicBezTo>
                  <a:cubicBezTo>
                    <a:pt x="38" y="257"/>
                    <a:pt x="40" y="258"/>
                    <a:pt x="41" y="258"/>
                  </a:cubicBezTo>
                  <a:cubicBezTo>
                    <a:pt x="51" y="258"/>
                    <a:pt x="61" y="256"/>
                    <a:pt x="59" y="271"/>
                  </a:cubicBezTo>
                  <a:cubicBezTo>
                    <a:pt x="58" y="275"/>
                    <a:pt x="63" y="276"/>
                    <a:pt x="67" y="276"/>
                  </a:cubicBezTo>
                  <a:cubicBezTo>
                    <a:pt x="73" y="276"/>
                    <a:pt x="79" y="276"/>
                    <a:pt x="86" y="276"/>
                  </a:cubicBezTo>
                  <a:cubicBezTo>
                    <a:pt x="90" y="276"/>
                    <a:pt x="94" y="275"/>
                    <a:pt x="96" y="280"/>
                  </a:cubicBezTo>
                  <a:cubicBezTo>
                    <a:pt x="99" y="284"/>
                    <a:pt x="95" y="287"/>
                    <a:pt x="92" y="290"/>
                  </a:cubicBezTo>
                  <a:cubicBezTo>
                    <a:pt x="89" y="294"/>
                    <a:pt x="85" y="298"/>
                    <a:pt x="82" y="302"/>
                  </a:cubicBezTo>
                  <a:cubicBezTo>
                    <a:pt x="78" y="303"/>
                    <a:pt x="78" y="306"/>
                    <a:pt x="77" y="309"/>
                  </a:cubicBezTo>
                  <a:cubicBezTo>
                    <a:pt x="76" y="311"/>
                    <a:pt x="73" y="314"/>
                    <a:pt x="75" y="314"/>
                  </a:cubicBezTo>
                  <a:cubicBezTo>
                    <a:pt x="81" y="315"/>
                    <a:pt x="87" y="320"/>
                    <a:pt x="94" y="316"/>
                  </a:cubicBezTo>
                  <a:cubicBezTo>
                    <a:pt x="97" y="317"/>
                    <a:pt x="98" y="314"/>
                    <a:pt x="99" y="312"/>
                  </a:cubicBezTo>
                  <a:cubicBezTo>
                    <a:pt x="100" y="311"/>
                    <a:pt x="100" y="311"/>
                    <a:pt x="100" y="311"/>
                  </a:cubicBezTo>
                  <a:cubicBezTo>
                    <a:pt x="103" y="311"/>
                    <a:pt x="105" y="309"/>
                    <a:pt x="106" y="306"/>
                  </a:cubicBezTo>
                  <a:cubicBezTo>
                    <a:pt x="108" y="305"/>
                    <a:pt x="110" y="305"/>
                    <a:pt x="112" y="304"/>
                  </a:cubicBezTo>
                  <a:cubicBezTo>
                    <a:pt x="116" y="305"/>
                    <a:pt x="116" y="302"/>
                    <a:pt x="117" y="300"/>
                  </a:cubicBezTo>
                  <a:cubicBezTo>
                    <a:pt x="121" y="297"/>
                    <a:pt x="126" y="295"/>
                    <a:pt x="130" y="292"/>
                  </a:cubicBezTo>
                  <a:cubicBezTo>
                    <a:pt x="133" y="297"/>
                    <a:pt x="138" y="297"/>
                    <a:pt x="143" y="297"/>
                  </a:cubicBezTo>
                  <a:cubicBezTo>
                    <a:pt x="155" y="298"/>
                    <a:pt x="154" y="287"/>
                    <a:pt x="156" y="281"/>
                  </a:cubicBezTo>
                  <a:cubicBezTo>
                    <a:pt x="159" y="271"/>
                    <a:pt x="151" y="279"/>
                    <a:pt x="149" y="278"/>
                  </a:cubicBezTo>
                  <a:cubicBezTo>
                    <a:pt x="145" y="275"/>
                    <a:pt x="145" y="271"/>
                    <a:pt x="147" y="267"/>
                  </a:cubicBezTo>
                  <a:cubicBezTo>
                    <a:pt x="147" y="266"/>
                    <a:pt x="147" y="265"/>
                    <a:pt x="148" y="264"/>
                  </a:cubicBezTo>
                  <a:cubicBezTo>
                    <a:pt x="150" y="262"/>
                    <a:pt x="153" y="261"/>
                    <a:pt x="153" y="258"/>
                  </a:cubicBezTo>
                  <a:cubicBezTo>
                    <a:pt x="154" y="257"/>
                    <a:pt x="154" y="257"/>
                    <a:pt x="154" y="257"/>
                  </a:cubicBezTo>
                  <a:cubicBezTo>
                    <a:pt x="156" y="257"/>
                    <a:pt x="159" y="255"/>
                    <a:pt x="161" y="258"/>
                  </a:cubicBezTo>
                  <a:cubicBezTo>
                    <a:pt x="160" y="261"/>
                    <a:pt x="161" y="263"/>
                    <a:pt x="164" y="264"/>
                  </a:cubicBezTo>
                  <a:cubicBezTo>
                    <a:pt x="168" y="268"/>
                    <a:pt x="173" y="274"/>
                    <a:pt x="178" y="264"/>
                  </a:cubicBezTo>
                  <a:cubicBezTo>
                    <a:pt x="188" y="260"/>
                    <a:pt x="204" y="262"/>
                    <a:pt x="202" y="243"/>
                  </a:cubicBezTo>
                  <a:cubicBezTo>
                    <a:pt x="215" y="249"/>
                    <a:pt x="229" y="254"/>
                    <a:pt x="244" y="252"/>
                  </a:cubicBezTo>
                  <a:cubicBezTo>
                    <a:pt x="244" y="252"/>
                    <a:pt x="244" y="252"/>
                    <a:pt x="244" y="252"/>
                  </a:cubicBezTo>
                  <a:cubicBezTo>
                    <a:pt x="245" y="253"/>
                    <a:pt x="247" y="255"/>
                    <a:pt x="249" y="253"/>
                  </a:cubicBezTo>
                  <a:cubicBezTo>
                    <a:pt x="252" y="255"/>
                    <a:pt x="254" y="253"/>
                    <a:pt x="257" y="253"/>
                  </a:cubicBezTo>
                  <a:cubicBezTo>
                    <a:pt x="259" y="256"/>
                    <a:pt x="261" y="258"/>
                    <a:pt x="265" y="257"/>
                  </a:cubicBezTo>
                  <a:cubicBezTo>
                    <a:pt x="268" y="257"/>
                    <a:pt x="271" y="258"/>
                    <a:pt x="274" y="258"/>
                  </a:cubicBezTo>
                  <a:cubicBezTo>
                    <a:pt x="279" y="264"/>
                    <a:pt x="283" y="270"/>
                    <a:pt x="292" y="270"/>
                  </a:cubicBezTo>
                  <a:cubicBezTo>
                    <a:pt x="293" y="271"/>
                    <a:pt x="294" y="272"/>
                    <a:pt x="295" y="273"/>
                  </a:cubicBezTo>
                  <a:cubicBezTo>
                    <a:pt x="299" y="277"/>
                    <a:pt x="301" y="282"/>
                    <a:pt x="308" y="280"/>
                  </a:cubicBezTo>
                  <a:cubicBezTo>
                    <a:pt x="315" y="278"/>
                    <a:pt x="318" y="283"/>
                    <a:pt x="318" y="289"/>
                  </a:cubicBezTo>
                  <a:cubicBezTo>
                    <a:pt x="318" y="303"/>
                    <a:pt x="326" y="300"/>
                    <a:pt x="334" y="298"/>
                  </a:cubicBezTo>
                  <a:cubicBezTo>
                    <a:pt x="335" y="299"/>
                    <a:pt x="336" y="299"/>
                    <a:pt x="337" y="300"/>
                  </a:cubicBezTo>
                  <a:cubicBezTo>
                    <a:pt x="337" y="304"/>
                    <a:pt x="337" y="308"/>
                    <a:pt x="343" y="306"/>
                  </a:cubicBezTo>
                  <a:cubicBezTo>
                    <a:pt x="346" y="306"/>
                    <a:pt x="349" y="306"/>
                    <a:pt x="352" y="306"/>
                  </a:cubicBezTo>
                  <a:cubicBezTo>
                    <a:pt x="345" y="326"/>
                    <a:pt x="345" y="326"/>
                    <a:pt x="366" y="328"/>
                  </a:cubicBezTo>
                  <a:cubicBezTo>
                    <a:pt x="368" y="328"/>
                    <a:pt x="369" y="329"/>
                    <a:pt x="370" y="330"/>
                  </a:cubicBezTo>
                  <a:cubicBezTo>
                    <a:pt x="370" y="330"/>
                    <a:pt x="370" y="330"/>
                    <a:pt x="370" y="330"/>
                  </a:cubicBezTo>
                  <a:cubicBezTo>
                    <a:pt x="372" y="343"/>
                    <a:pt x="380" y="350"/>
                    <a:pt x="391" y="356"/>
                  </a:cubicBezTo>
                  <a:cubicBezTo>
                    <a:pt x="392" y="357"/>
                    <a:pt x="393" y="359"/>
                    <a:pt x="395" y="360"/>
                  </a:cubicBezTo>
                  <a:cubicBezTo>
                    <a:pt x="396" y="365"/>
                    <a:pt x="403" y="368"/>
                    <a:pt x="397" y="375"/>
                  </a:cubicBezTo>
                  <a:cubicBezTo>
                    <a:pt x="394" y="379"/>
                    <a:pt x="394" y="391"/>
                    <a:pt x="398" y="393"/>
                  </a:cubicBezTo>
                  <a:cubicBezTo>
                    <a:pt x="416" y="402"/>
                    <a:pt x="425" y="417"/>
                    <a:pt x="436" y="432"/>
                  </a:cubicBezTo>
                  <a:cubicBezTo>
                    <a:pt x="437" y="462"/>
                    <a:pt x="434" y="492"/>
                    <a:pt x="438" y="522"/>
                  </a:cubicBezTo>
                  <a:cubicBezTo>
                    <a:pt x="443" y="535"/>
                    <a:pt x="446" y="549"/>
                    <a:pt x="460" y="557"/>
                  </a:cubicBezTo>
                  <a:cubicBezTo>
                    <a:pt x="460" y="558"/>
                    <a:pt x="461" y="560"/>
                    <a:pt x="462" y="561"/>
                  </a:cubicBezTo>
                  <a:cubicBezTo>
                    <a:pt x="465" y="574"/>
                    <a:pt x="475" y="581"/>
                    <a:pt x="485" y="587"/>
                  </a:cubicBezTo>
                  <a:cubicBezTo>
                    <a:pt x="495" y="593"/>
                    <a:pt x="503" y="600"/>
                    <a:pt x="508" y="609"/>
                  </a:cubicBezTo>
                  <a:cubicBezTo>
                    <a:pt x="520" y="632"/>
                    <a:pt x="531" y="656"/>
                    <a:pt x="551" y="674"/>
                  </a:cubicBezTo>
                  <a:cubicBezTo>
                    <a:pt x="553" y="676"/>
                    <a:pt x="556" y="679"/>
                    <a:pt x="556" y="681"/>
                  </a:cubicBezTo>
                  <a:cubicBezTo>
                    <a:pt x="554" y="694"/>
                    <a:pt x="563" y="694"/>
                    <a:pt x="572" y="695"/>
                  </a:cubicBezTo>
                  <a:cubicBezTo>
                    <a:pt x="572" y="695"/>
                    <a:pt x="572" y="695"/>
                    <a:pt x="572" y="695"/>
                  </a:cubicBezTo>
                  <a:cubicBezTo>
                    <a:pt x="574" y="697"/>
                    <a:pt x="575" y="698"/>
                    <a:pt x="576" y="701"/>
                  </a:cubicBezTo>
                  <a:cubicBezTo>
                    <a:pt x="578" y="704"/>
                    <a:pt x="581" y="707"/>
                    <a:pt x="584" y="704"/>
                  </a:cubicBezTo>
                  <a:cubicBezTo>
                    <a:pt x="588" y="701"/>
                    <a:pt x="583" y="698"/>
                    <a:pt x="582" y="694"/>
                  </a:cubicBezTo>
                  <a:cubicBezTo>
                    <a:pt x="582" y="693"/>
                    <a:pt x="577" y="693"/>
                    <a:pt x="574" y="693"/>
                  </a:cubicBezTo>
                  <a:cubicBezTo>
                    <a:pt x="574" y="689"/>
                    <a:pt x="574" y="685"/>
                    <a:pt x="574" y="681"/>
                  </a:cubicBezTo>
                  <a:cubicBezTo>
                    <a:pt x="574" y="678"/>
                    <a:pt x="572" y="673"/>
                    <a:pt x="575" y="671"/>
                  </a:cubicBezTo>
                  <a:cubicBezTo>
                    <a:pt x="580" y="669"/>
                    <a:pt x="582" y="674"/>
                    <a:pt x="584" y="677"/>
                  </a:cubicBezTo>
                  <a:cubicBezTo>
                    <a:pt x="597" y="689"/>
                    <a:pt x="610" y="701"/>
                    <a:pt x="622" y="714"/>
                  </a:cubicBezTo>
                  <a:cubicBezTo>
                    <a:pt x="622" y="721"/>
                    <a:pt x="623" y="728"/>
                    <a:pt x="623" y="735"/>
                  </a:cubicBezTo>
                  <a:cubicBezTo>
                    <a:pt x="624" y="747"/>
                    <a:pt x="640" y="760"/>
                    <a:pt x="655" y="761"/>
                  </a:cubicBezTo>
                  <a:cubicBezTo>
                    <a:pt x="655" y="761"/>
                    <a:pt x="655" y="761"/>
                    <a:pt x="655" y="761"/>
                  </a:cubicBezTo>
                  <a:cubicBezTo>
                    <a:pt x="656" y="762"/>
                    <a:pt x="658" y="762"/>
                    <a:pt x="659" y="763"/>
                  </a:cubicBezTo>
                  <a:cubicBezTo>
                    <a:pt x="661" y="769"/>
                    <a:pt x="668" y="769"/>
                    <a:pt x="672" y="770"/>
                  </a:cubicBezTo>
                  <a:cubicBezTo>
                    <a:pt x="688" y="774"/>
                    <a:pt x="702" y="785"/>
                    <a:pt x="719" y="780"/>
                  </a:cubicBezTo>
                  <a:cubicBezTo>
                    <a:pt x="723" y="780"/>
                    <a:pt x="726" y="780"/>
                    <a:pt x="730" y="779"/>
                  </a:cubicBezTo>
                  <a:cubicBezTo>
                    <a:pt x="740" y="781"/>
                    <a:pt x="745" y="790"/>
                    <a:pt x="751" y="796"/>
                  </a:cubicBezTo>
                  <a:cubicBezTo>
                    <a:pt x="756" y="801"/>
                    <a:pt x="761" y="805"/>
                    <a:pt x="769" y="803"/>
                  </a:cubicBezTo>
                  <a:cubicBezTo>
                    <a:pt x="772" y="804"/>
                    <a:pt x="775" y="804"/>
                    <a:pt x="778" y="804"/>
                  </a:cubicBezTo>
                  <a:cubicBezTo>
                    <a:pt x="780" y="810"/>
                    <a:pt x="785" y="810"/>
                    <a:pt x="790" y="809"/>
                  </a:cubicBezTo>
                  <a:cubicBezTo>
                    <a:pt x="792" y="809"/>
                    <a:pt x="794" y="810"/>
                    <a:pt x="796" y="810"/>
                  </a:cubicBezTo>
                  <a:cubicBezTo>
                    <a:pt x="798" y="814"/>
                    <a:pt x="800" y="816"/>
                    <a:pt x="804" y="817"/>
                  </a:cubicBezTo>
                  <a:cubicBezTo>
                    <a:pt x="810" y="826"/>
                    <a:pt x="816" y="837"/>
                    <a:pt x="823" y="843"/>
                  </a:cubicBezTo>
                  <a:cubicBezTo>
                    <a:pt x="832" y="851"/>
                    <a:pt x="843" y="860"/>
                    <a:pt x="855" y="862"/>
                  </a:cubicBezTo>
                  <a:cubicBezTo>
                    <a:pt x="861" y="864"/>
                    <a:pt x="876" y="879"/>
                    <a:pt x="879" y="856"/>
                  </a:cubicBezTo>
                  <a:cubicBezTo>
                    <a:pt x="879" y="854"/>
                    <a:pt x="890" y="845"/>
                    <a:pt x="893" y="855"/>
                  </a:cubicBezTo>
                  <a:cubicBezTo>
                    <a:pt x="895" y="864"/>
                    <a:pt x="901" y="869"/>
                    <a:pt x="904" y="876"/>
                  </a:cubicBezTo>
                  <a:cubicBezTo>
                    <a:pt x="909" y="889"/>
                    <a:pt x="906" y="906"/>
                    <a:pt x="896" y="916"/>
                  </a:cubicBezTo>
                  <a:cubicBezTo>
                    <a:pt x="890" y="921"/>
                    <a:pt x="890" y="926"/>
                    <a:pt x="896" y="931"/>
                  </a:cubicBezTo>
                  <a:cubicBezTo>
                    <a:pt x="900" y="934"/>
                    <a:pt x="905" y="938"/>
                    <a:pt x="910" y="938"/>
                  </a:cubicBezTo>
                  <a:cubicBezTo>
                    <a:pt x="918" y="939"/>
                    <a:pt x="924" y="942"/>
                    <a:pt x="925" y="950"/>
                  </a:cubicBezTo>
                  <a:cubicBezTo>
                    <a:pt x="925" y="959"/>
                    <a:pt x="918" y="966"/>
                    <a:pt x="910" y="968"/>
                  </a:cubicBezTo>
                  <a:cubicBezTo>
                    <a:pt x="901" y="971"/>
                    <a:pt x="896" y="974"/>
                    <a:pt x="893" y="983"/>
                  </a:cubicBezTo>
                  <a:cubicBezTo>
                    <a:pt x="890" y="992"/>
                    <a:pt x="883" y="989"/>
                    <a:pt x="877" y="984"/>
                  </a:cubicBezTo>
                  <a:cubicBezTo>
                    <a:pt x="876" y="982"/>
                    <a:pt x="877" y="976"/>
                    <a:pt x="872" y="978"/>
                  </a:cubicBezTo>
                  <a:cubicBezTo>
                    <a:pt x="869" y="980"/>
                    <a:pt x="866" y="983"/>
                    <a:pt x="867" y="987"/>
                  </a:cubicBezTo>
                  <a:cubicBezTo>
                    <a:pt x="869" y="993"/>
                    <a:pt x="867" y="1001"/>
                    <a:pt x="873" y="1006"/>
                  </a:cubicBezTo>
                  <a:cubicBezTo>
                    <a:pt x="889" y="1019"/>
                    <a:pt x="894" y="1040"/>
                    <a:pt x="905" y="1057"/>
                  </a:cubicBezTo>
                  <a:cubicBezTo>
                    <a:pt x="915" y="1075"/>
                    <a:pt x="918" y="1099"/>
                    <a:pt x="943" y="1105"/>
                  </a:cubicBezTo>
                  <a:cubicBezTo>
                    <a:pt x="945" y="1105"/>
                    <a:pt x="946" y="1106"/>
                    <a:pt x="948" y="1107"/>
                  </a:cubicBezTo>
                  <a:cubicBezTo>
                    <a:pt x="973" y="1119"/>
                    <a:pt x="981" y="1133"/>
                    <a:pt x="979" y="1158"/>
                  </a:cubicBezTo>
                  <a:cubicBezTo>
                    <a:pt x="978" y="1162"/>
                    <a:pt x="977" y="1167"/>
                    <a:pt x="976" y="1171"/>
                  </a:cubicBezTo>
                  <a:cubicBezTo>
                    <a:pt x="972" y="1197"/>
                    <a:pt x="968" y="1223"/>
                    <a:pt x="965" y="1249"/>
                  </a:cubicBezTo>
                  <a:cubicBezTo>
                    <a:pt x="963" y="1274"/>
                    <a:pt x="961" y="1299"/>
                    <a:pt x="949" y="1322"/>
                  </a:cubicBezTo>
                  <a:cubicBezTo>
                    <a:pt x="945" y="1331"/>
                    <a:pt x="940" y="1339"/>
                    <a:pt x="943" y="1349"/>
                  </a:cubicBezTo>
                  <a:cubicBezTo>
                    <a:pt x="946" y="1357"/>
                    <a:pt x="943" y="1365"/>
                    <a:pt x="942" y="1374"/>
                  </a:cubicBezTo>
                  <a:cubicBezTo>
                    <a:pt x="940" y="1384"/>
                    <a:pt x="933" y="1395"/>
                    <a:pt x="939" y="1407"/>
                  </a:cubicBezTo>
                  <a:cubicBezTo>
                    <a:pt x="945" y="1403"/>
                    <a:pt x="942" y="1398"/>
                    <a:pt x="943" y="1394"/>
                  </a:cubicBezTo>
                  <a:cubicBezTo>
                    <a:pt x="944" y="1391"/>
                    <a:pt x="941" y="1386"/>
                    <a:pt x="947" y="1386"/>
                  </a:cubicBezTo>
                  <a:cubicBezTo>
                    <a:pt x="952" y="1387"/>
                    <a:pt x="952" y="1392"/>
                    <a:pt x="951" y="1396"/>
                  </a:cubicBezTo>
                  <a:cubicBezTo>
                    <a:pt x="949" y="1407"/>
                    <a:pt x="946" y="1417"/>
                    <a:pt x="946" y="1428"/>
                  </a:cubicBezTo>
                  <a:cubicBezTo>
                    <a:pt x="946" y="1431"/>
                    <a:pt x="946" y="1440"/>
                    <a:pt x="936" y="1435"/>
                  </a:cubicBezTo>
                  <a:cubicBezTo>
                    <a:pt x="931" y="1432"/>
                    <a:pt x="929" y="1438"/>
                    <a:pt x="927" y="1442"/>
                  </a:cubicBezTo>
                  <a:cubicBezTo>
                    <a:pt x="925" y="1447"/>
                    <a:pt x="928" y="1449"/>
                    <a:pt x="932" y="1449"/>
                  </a:cubicBezTo>
                  <a:cubicBezTo>
                    <a:pt x="943" y="1449"/>
                    <a:pt x="928" y="1463"/>
                    <a:pt x="939" y="1463"/>
                  </a:cubicBezTo>
                  <a:cubicBezTo>
                    <a:pt x="936" y="1465"/>
                    <a:pt x="933" y="1467"/>
                    <a:pt x="929" y="1466"/>
                  </a:cubicBezTo>
                  <a:cubicBezTo>
                    <a:pt x="927" y="1466"/>
                    <a:pt x="925" y="1467"/>
                    <a:pt x="924" y="1468"/>
                  </a:cubicBezTo>
                  <a:cubicBezTo>
                    <a:pt x="923" y="1474"/>
                    <a:pt x="934" y="1471"/>
                    <a:pt x="931" y="1479"/>
                  </a:cubicBezTo>
                  <a:cubicBezTo>
                    <a:pt x="928" y="1479"/>
                    <a:pt x="924" y="1479"/>
                    <a:pt x="926" y="1483"/>
                  </a:cubicBezTo>
                  <a:cubicBezTo>
                    <a:pt x="926" y="1485"/>
                    <a:pt x="928" y="1486"/>
                    <a:pt x="929" y="1487"/>
                  </a:cubicBezTo>
                  <a:cubicBezTo>
                    <a:pt x="931" y="1485"/>
                    <a:pt x="932" y="1483"/>
                    <a:pt x="933" y="1481"/>
                  </a:cubicBezTo>
                  <a:cubicBezTo>
                    <a:pt x="933" y="1481"/>
                    <a:pt x="934" y="1481"/>
                    <a:pt x="934" y="1480"/>
                  </a:cubicBezTo>
                  <a:cubicBezTo>
                    <a:pt x="935" y="1480"/>
                    <a:pt x="935" y="1480"/>
                    <a:pt x="936" y="1480"/>
                  </a:cubicBezTo>
                  <a:cubicBezTo>
                    <a:pt x="938" y="1483"/>
                    <a:pt x="937" y="1487"/>
                    <a:pt x="936" y="1490"/>
                  </a:cubicBezTo>
                  <a:cubicBezTo>
                    <a:pt x="935" y="1496"/>
                    <a:pt x="925" y="1501"/>
                    <a:pt x="934" y="1507"/>
                  </a:cubicBezTo>
                  <a:cubicBezTo>
                    <a:pt x="940" y="1510"/>
                    <a:pt x="943" y="1518"/>
                    <a:pt x="951" y="1515"/>
                  </a:cubicBezTo>
                  <a:cubicBezTo>
                    <a:pt x="951" y="1522"/>
                    <a:pt x="944" y="1525"/>
                    <a:pt x="947" y="1532"/>
                  </a:cubicBezTo>
                  <a:cubicBezTo>
                    <a:pt x="952" y="1530"/>
                    <a:pt x="958" y="1526"/>
                    <a:pt x="965" y="1531"/>
                  </a:cubicBezTo>
                  <a:cubicBezTo>
                    <a:pt x="955" y="1531"/>
                    <a:pt x="950" y="1538"/>
                    <a:pt x="943" y="1543"/>
                  </a:cubicBezTo>
                  <a:cubicBezTo>
                    <a:pt x="953" y="1545"/>
                    <a:pt x="962" y="1546"/>
                    <a:pt x="967" y="1535"/>
                  </a:cubicBezTo>
                  <a:cubicBezTo>
                    <a:pt x="968" y="1531"/>
                    <a:pt x="969" y="1528"/>
                    <a:pt x="973" y="1527"/>
                  </a:cubicBezTo>
                  <a:cubicBezTo>
                    <a:pt x="973" y="1533"/>
                    <a:pt x="979" y="1535"/>
                    <a:pt x="980" y="1539"/>
                  </a:cubicBezTo>
                  <a:cubicBezTo>
                    <a:pt x="981" y="1542"/>
                    <a:pt x="977" y="1546"/>
                    <a:pt x="972" y="1546"/>
                  </a:cubicBezTo>
                  <a:cubicBezTo>
                    <a:pt x="969" y="1545"/>
                    <a:pt x="964" y="1543"/>
                    <a:pt x="964" y="1548"/>
                  </a:cubicBezTo>
                  <a:cubicBezTo>
                    <a:pt x="963" y="1551"/>
                    <a:pt x="968" y="1557"/>
                    <a:pt x="970" y="1557"/>
                  </a:cubicBezTo>
                  <a:cubicBezTo>
                    <a:pt x="976" y="1555"/>
                    <a:pt x="979" y="1561"/>
                    <a:pt x="984" y="1562"/>
                  </a:cubicBezTo>
                  <a:cubicBezTo>
                    <a:pt x="999" y="1566"/>
                    <a:pt x="1010" y="1557"/>
                    <a:pt x="1024" y="1556"/>
                  </a:cubicBezTo>
                  <a:cubicBezTo>
                    <a:pt x="1003" y="1545"/>
                    <a:pt x="994" y="1532"/>
                    <a:pt x="990" y="1516"/>
                  </a:cubicBezTo>
                  <a:cubicBezTo>
                    <a:pt x="984" y="1493"/>
                    <a:pt x="1001" y="1485"/>
                    <a:pt x="1011" y="1472"/>
                  </a:cubicBezTo>
                  <a:cubicBezTo>
                    <a:pt x="1017" y="1464"/>
                    <a:pt x="1025" y="1458"/>
                    <a:pt x="1011" y="1449"/>
                  </a:cubicBezTo>
                  <a:cubicBezTo>
                    <a:pt x="1001" y="1443"/>
                    <a:pt x="1000" y="1436"/>
                    <a:pt x="1013" y="1431"/>
                  </a:cubicBezTo>
                  <a:cubicBezTo>
                    <a:pt x="1018" y="1429"/>
                    <a:pt x="1023" y="1424"/>
                    <a:pt x="1024" y="1419"/>
                  </a:cubicBezTo>
                  <a:cubicBezTo>
                    <a:pt x="1025" y="1407"/>
                    <a:pt x="1032" y="1400"/>
                    <a:pt x="1044" y="1395"/>
                  </a:cubicBezTo>
                  <a:cubicBezTo>
                    <a:pt x="1041" y="1393"/>
                    <a:pt x="1039" y="1392"/>
                    <a:pt x="1038" y="1392"/>
                  </a:cubicBezTo>
                  <a:cubicBezTo>
                    <a:pt x="1029" y="1395"/>
                    <a:pt x="1028" y="1390"/>
                    <a:pt x="1027" y="1382"/>
                  </a:cubicBezTo>
                  <a:cubicBezTo>
                    <a:pt x="1027" y="1373"/>
                    <a:pt x="1034" y="1376"/>
                    <a:pt x="1038" y="1377"/>
                  </a:cubicBezTo>
                  <a:cubicBezTo>
                    <a:pt x="1053" y="1383"/>
                    <a:pt x="1056" y="1371"/>
                    <a:pt x="1056" y="1362"/>
                  </a:cubicBezTo>
                  <a:cubicBezTo>
                    <a:pt x="1057" y="1353"/>
                    <a:pt x="1061" y="1352"/>
                    <a:pt x="1067" y="1353"/>
                  </a:cubicBezTo>
                  <a:cubicBezTo>
                    <a:pt x="1077" y="1354"/>
                    <a:pt x="1087" y="1351"/>
                    <a:pt x="1096" y="1347"/>
                  </a:cubicBezTo>
                  <a:cubicBezTo>
                    <a:pt x="1104" y="1343"/>
                    <a:pt x="1114" y="1336"/>
                    <a:pt x="1110" y="1326"/>
                  </a:cubicBezTo>
                  <a:cubicBezTo>
                    <a:pt x="1107" y="1319"/>
                    <a:pt x="1106" y="1311"/>
                    <a:pt x="1101" y="1304"/>
                  </a:cubicBezTo>
                  <a:cubicBezTo>
                    <a:pt x="1105" y="1302"/>
                    <a:pt x="1108" y="1303"/>
                    <a:pt x="1112" y="1304"/>
                  </a:cubicBezTo>
                  <a:cubicBezTo>
                    <a:pt x="1132" y="1309"/>
                    <a:pt x="1143" y="1304"/>
                    <a:pt x="1153" y="1285"/>
                  </a:cubicBezTo>
                  <a:cubicBezTo>
                    <a:pt x="1158" y="1275"/>
                    <a:pt x="1162" y="1264"/>
                    <a:pt x="1169" y="1254"/>
                  </a:cubicBezTo>
                  <a:cubicBezTo>
                    <a:pt x="1170" y="1256"/>
                    <a:pt x="1171" y="1257"/>
                    <a:pt x="1171" y="1259"/>
                  </a:cubicBezTo>
                  <a:cubicBezTo>
                    <a:pt x="1171" y="1260"/>
                    <a:pt x="1171" y="1263"/>
                    <a:pt x="1174" y="1262"/>
                  </a:cubicBezTo>
                  <a:cubicBezTo>
                    <a:pt x="1182" y="1245"/>
                    <a:pt x="1198" y="1231"/>
                    <a:pt x="1195" y="1209"/>
                  </a:cubicBezTo>
                  <a:cubicBezTo>
                    <a:pt x="1194" y="1207"/>
                    <a:pt x="1195" y="1205"/>
                    <a:pt x="1196" y="1204"/>
                  </a:cubicBezTo>
                  <a:cubicBezTo>
                    <a:pt x="1210" y="1190"/>
                    <a:pt x="1227" y="1177"/>
                    <a:pt x="1247" y="1177"/>
                  </a:cubicBezTo>
                  <a:cubicBezTo>
                    <a:pt x="1260" y="1176"/>
                    <a:pt x="1267" y="1171"/>
                    <a:pt x="1271" y="1163"/>
                  </a:cubicBezTo>
                  <a:cubicBezTo>
                    <a:pt x="1284" y="1139"/>
                    <a:pt x="1294" y="1115"/>
                    <a:pt x="1291" y="1087"/>
                  </a:cubicBezTo>
                  <a:cubicBezTo>
                    <a:pt x="1291" y="1081"/>
                    <a:pt x="1290" y="1073"/>
                    <a:pt x="1297" y="1072"/>
                  </a:cubicBezTo>
                  <a:cubicBezTo>
                    <a:pt x="1303" y="1070"/>
                    <a:pt x="1304" y="1065"/>
                    <a:pt x="1306" y="1061"/>
                  </a:cubicBezTo>
                  <a:cubicBezTo>
                    <a:pt x="1310" y="1056"/>
                    <a:pt x="1313" y="1050"/>
                    <a:pt x="1319" y="1046"/>
                  </a:cubicBezTo>
                  <a:cubicBezTo>
                    <a:pt x="1331" y="1038"/>
                    <a:pt x="1335" y="1025"/>
                    <a:pt x="1333" y="1011"/>
                  </a:cubicBezTo>
                  <a:cubicBezTo>
                    <a:pt x="1332" y="1000"/>
                    <a:pt x="1328" y="991"/>
                    <a:pt x="1314" y="992"/>
                  </a:cubicBezTo>
                  <a:close/>
                  <a:moveTo>
                    <a:pt x="718" y="93"/>
                  </a:moveTo>
                  <a:cubicBezTo>
                    <a:pt x="718" y="93"/>
                    <a:pt x="718" y="94"/>
                    <a:pt x="718" y="95"/>
                  </a:cubicBezTo>
                  <a:cubicBezTo>
                    <a:pt x="721" y="98"/>
                    <a:pt x="731" y="92"/>
                    <a:pt x="730" y="102"/>
                  </a:cubicBezTo>
                  <a:cubicBezTo>
                    <a:pt x="736" y="100"/>
                    <a:pt x="736" y="104"/>
                    <a:pt x="737" y="108"/>
                  </a:cubicBezTo>
                  <a:cubicBezTo>
                    <a:pt x="736" y="115"/>
                    <a:pt x="731" y="118"/>
                    <a:pt x="727" y="122"/>
                  </a:cubicBezTo>
                  <a:cubicBezTo>
                    <a:pt x="725" y="124"/>
                    <a:pt x="722" y="128"/>
                    <a:pt x="720" y="125"/>
                  </a:cubicBezTo>
                  <a:cubicBezTo>
                    <a:pt x="717" y="123"/>
                    <a:pt x="717" y="119"/>
                    <a:pt x="716" y="116"/>
                  </a:cubicBezTo>
                  <a:cubicBezTo>
                    <a:pt x="716" y="112"/>
                    <a:pt x="719" y="111"/>
                    <a:pt x="722" y="111"/>
                  </a:cubicBezTo>
                  <a:cubicBezTo>
                    <a:pt x="730" y="112"/>
                    <a:pt x="732" y="109"/>
                    <a:pt x="730" y="102"/>
                  </a:cubicBezTo>
                  <a:cubicBezTo>
                    <a:pt x="726" y="100"/>
                    <a:pt x="716" y="107"/>
                    <a:pt x="718" y="95"/>
                  </a:cubicBezTo>
                  <a:cubicBezTo>
                    <a:pt x="718" y="94"/>
                    <a:pt x="718" y="93"/>
                    <a:pt x="718" y="93"/>
                  </a:cubicBezTo>
                  <a:cubicBezTo>
                    <a:pt x="717" y="92"/>
                    <a:pt x="716" y="91"/>
                    <a:pt x="715" y="90"/>
                  </a:cubicBezTo>
                  <a:cubicBezTo>
                    <a:pt x="716" y="91"/>
                    <a:pt x="717" y="92"/>
                    <a:pt x="718" y="93"/>
                  </a:cubicBezTo>
                  <a:close/>
                  <a:moveTo>
                    <a:pt x="537" y="621"/>
                  </a:moveTo>
                  <a:cubicBezTo>
                    <a:pt x="540" y="616"/>
                    <a:pt x="546" y="616"/>
                    <a:pt x="548" y="619"/>
                  </a:cubicBezTo>
                  <a:cubicBezTo>
                    <a:pt x="552" y="624"/>
                    <a:pt x="551" y="630"/>
                    <a:pt x="547" y="635"/>
                  </a:cubicBezTo>
                  <a:cubicBezTo>
                    <a:pt x="544" y="630"/>
                    <a:pt x="541" y="626"/>
                    <a:pt x="537" y="62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7"/>
            <p:cNvSpPr/>
            <p:nvPr/>
          </p:nvSpPr>
          <p:spPr>
            <a:xfrm>
              <a:off x="4100931" y="1311977"/>
              <a:ext cx="1444590" cy="1106350"/>
            </a:xfrm>
            <a:custGeom>
              <a:rect b="b" l="l" r="r" t="t"/>
              <a:pathLst>
                <a:path extrusionOk="0" h="464" w="606">
                  <a:moveTo>
                    <a:pt x="485" y="295"/>
                  </a:moveTo>
                  <a:cubicBezTo>
                    <a:pt x="480" y="291"/>
                    <a:pt x="474" y="292"/>
                    <a:pt x="468" y="290"/>
                  </a:cubicBezTo>
                  <a:cubicBezTo>
                    <a:pt x="473" y="282"/>
                    <a:pt x="477" y="271"/>
                    <a:pt x="487" y="284"/>
                  </a:cubicBezTo>
                  <a:cubicBezTo>
                    <a:pt x="493" y="291"/>
                    <a:pt x="499" y="291"/>
                    <a:pt x="506" y="290"/>
                  </a:cubicBezTo>
                  <a:cubicBezTo>
                    <a:pt x="511" y="289"/>
                    <a:pt x="510" y="284"/>
                    <a:pt x="510" y="281"/>
                  </a:cubicBezTo>
                  <a:cubicBezTo>
                    <a:pt x="511" y="273"/>
                    <a:pt x="510" y="268"/>
                    <a:pt x="501" y="265"/>
                  </a:cubicBezTo>
                  <a:cubicBezTo>
                    <a:pt x="495" y="264"/>
                    <a:pt x="489" y="259"/>
                    <a:pt x="487" y="251"/>
                  </a:cubicBezTo>
                  <a:cubicBezTo>
                    <a:pt x="492" y="252"/>
                    <a:pt x="495" y="254"/>
                    <a:pt x="498" y="254"/>
                  </a:cubicBezTo>
                  <a:cubicBezTo>
                    <a:pt x="502" y="254"/>
                    <a:pt x="508" y="256"/>
                    <a:pt x="508" y="249"/>
                  </a:cubicBezTo>
                  <a:cubicBezTo>
                    <a:pt x="508" y="243"/>
                    <a:pt x="504" y="241"/>
                    <a:pt x="499" y="242"/>
                  </a:cubicBezTo>
                  <a:cubicBezTo>
                    <a:pt x="494" y="242"/>
                    <a:pt x="489" y="242"/>
                    <a:pt x="484" y="243"/>
                  </a:cubicBezTo>
                  <a:cubicBezTo>
                    <a:pt x="481" y="243"/>
                    <a:pt x="479" y="243"/>
                    <a:pt x="478" y="241"/>
                  </a:cubicBezTo>
                  <a:cubicBezTo>
                    <a:pt x="476" y="237"/>
                    <a:pt x="480" y="237"/>
                    <a:pt x="481" y="236"/>
                  </a:cubicBezTo>
                  <a:cubicBezTo>
                    <a:pt x="485" y="230"/>
                    <a:pt x="490" y="227"/>
                    <a:pt x="495" y="232"/>
                  </a:cubicBezTo>
                  <a:cubicBezTo>
                    <a:pt x="502" y="239"/>
                    <a:pt x="510" y="235"/>
                    <a:pt x="517" y="236"/>
                  </a:cubicBezTo>
                  <a:cubicBezTo>
                    <a:pt x="519" y="236"/>
                    <a:pt x="522" y="235"/>
                    <a:pt x="522" y="232"/>
                  </a:cubicBezTo>
                  <a:cubicBezTo>
                    <a:pt x="523" y="230"/>
                    <a:pt x="523" y="226"/>
                    <a:pt x="520" y="225"/>
                  </a:cubicBezTo>
                  <a:cubicBezTo>
                    <a:pt x="517" y="223"/>
                    <a:pt x="512" y="224"/>
                    <a:pt x="512" y="219"/>
                  </a:cubicBezTo>
                  <a:cubicBezTo>
                    <a:pt x="519" y="213"/>
                    <a:pt x="530" y="223"/>
                    <a:pt x="537" y="213"/>
                  </a:cubicBezTo>
                  <a:cubicBezTo>
                    <a:pt x="529" y="209"/>
                    <a:pt x="521" y="208"/>
                    <a:pt x="517" y="200"/>
                  </a:cubicBezTo>
                  <a:cubicBezTo>
                    <a:pt x="520" y="200"/>
                    <a:pt x="522" y="200"/>
                    <a:pt x="524" y="200"/>
                  </a:cubicBezTo>
                  <a:cubicBezTo>
                    <a:pt x="531" y="200"/>
                    <a:pt x="537" y="197"/>
                    <a:pt x="537" y="189"/>
                  </a:cubicBezTo>
                  <a:cubicBezTo>
                    <a:pt x="536" y="182"/>
                    <a:pt x="533" y="176"/>
                    <a:pt x="523" y="177"/>
                  </a:cubicBezTo>
                  <a:cubicBezTo>
                    <a:pt x="515" y="178"/>
                    <a:pt x="510" y="172"/>
                    <a:pt x="503" y="166"/>
                  </a:cubicBezTo>
                  <a:cubicBezTo>
                    <a:pt x="516" y="163"/>
                    <a:pt x="527" y="164"/>
                    <a:pt x="538" y="164"/>
                  </a:cubicBezTo>
                  <a:cubicBezTo>
                    <a:pt x="541" y="164"/>
                    <a:pt x="547" y="166"/>
                    <a:pt x="546" y="159"/>
                  </a:cubicBezTo>
                  <a:cubicBezTo>
                    <a:pt x="545" y="154"/>
                    <a:pt x="541" y="152"/>
                    <a:pt x="537" y="153"/>
                  </a:cubicBezTo>
                  <a:cubicBezTo>
                    <a:pt x="531" y="155"/>
                    <a:pt x="527" y="154"/>
                    <a:pt x="523" y="150"/>
                  </a:cubicBezTo>
                  <a:cubicBezTo>
                    <a:pt x="524" y="144"/>
                    <a:pt x="531" y="148"/>
                    <a:pt x="533" y="144"/>
                  </a:cubicBezTo>
                  <a:cubicBezTo>
                    <a:pt x="525" y="138"/>
                    <a:pt x="518" y="139"/>
                    <a:pt x="512" y="145"/>
                  </a:cubicBezTo>
                  <a:cubicBezTo>
                    <a:pt x="506" y="122"/>
                    <a:pt x="533" y="121"/>
                    <a:pt x="537" y="104"/>
                  </a:cubicBezTo>
                  <a:cubicBezTo>
                    <a:pt x="551" y="105"/>
                    <a:pt x="548" y="85"/>
                    <a:pt x="561" y="86"/>
                  </a:cubicBezTo>
                  <a:cubicBezTo>
                    <a:pt x="558" y="73"/>
                    <a:pt x="569" y="77"/>
                    <a:pt x="575" y="74"/>
                  </a:cubicBezTo>
                  <a:cubicBezTo>
                    <a:pt x="585" y="68"/>
                    <a:pt x="598" y="70"/>
                    <a:pt x="606" y="59"/>
                  </a:cubicBezTo>
                  <a:cubicBezTo>
                    <a:pt x="599" y="56"/>
                    <a:pt x="592" y="51"/>
                    <a:pt x="585" y="51"/>
                  </a:cubicBezTo>
                  <a:cubicBezTo>
                    <a:pt x="575" y="50"/>
                    <a:pt x="563" y="45"/>
                    <a:pt x="555" y="55"/>
                  </a:cubicBezTo>
                  <a:cubicBezTo>
                    <a:pt x="548" y="65"/>
                    <a:pt x="540" y="63"/>
                    <a:pt x="531" y="59"/>
                  </a:cubicBezTo>
                  <a:cubicBezTo>
                    <a:pt x="525" y="55"/>
                    <a:pt x="522" y="57"/>
                    <a:pt x="516" y="61"/>
                  </a:cubicBezTo>
                  <a:cubicBezTo>
                    <a:pt x="509" y="67"/>
                    <a:pt x="499" y="72"/>
                    <a:pt x="491" y="77"/>
                  </a:cubicBezTo>
                  <a:cubicBezTo>
                    <a:pt x="494" y="71"/>
                    <a:pt x="499" y="67"/>
                    <a:pt x="502" y="62"/>
                  </a:cubicBezTo>
                  <a:cubicBezTo>
                    <a:pt x="504" y="58"/>
                    <a:pt x="511" y="53"/>
                    <a:pt x="505" y="48"/>
                  </a:cubicBezTo>
                  <a:cubicBezTo>
                    <a:pt x="500" y="44"/>
                    <a:pt x="495" y="45"/>
                    <a:pt x="489" y="50"/>
                  </a:cubicBezTo>
                  <a:cubicBezTo>
                    <a:pt x="480" y="57"/>
                    <a:pt x="470" y="62"/>
                    <a:pt x="458" y="62"/>
                  </a:cubicBezTo>
                  <a:cubicBezTo>
                    <a:pt x="459" y="53"/>
                    <a:pt x="469" y="59"/>
                    <a:pt x="469" y="51"/>
                  </a:cubicBezTo>
                  <a:cubicBezTo>
                    <a:pt x="446" y="48"/>
                    <a:pt x="424" y="50"/>
                    <a:pt x="401" y="56"/>
                  </a:cubicBezTo>
                  <a:cubicBezTo>
                    <a:pt x="404" y="52"/>
                    <a:pt x="407" y="51"/>
                    <a:pt x="410" y="50"/>
                  </a:cubicBezTo>
                  <a:cubicBezTo>
                    <a:pt x="439" y="39"/>
                    <a:pt x="470" y="49"/>
                    <a:pt x="499" y="38"/>
                  </a:cubicBezTo>
                  <a:cubicBezTo>
                    <a:pt x="503" y="37"/>
                    <a:pt x="509" y="37"/>
                    <a:pt x="509" y="32"/>
                  </a:cubicBezTo>
                  <a:cubicBezTo>
                    <a:pt x="509" y="27"/>
                    <a:pt x="504" y="26"/>
                    <a:pt x="500" y="26"/>
                  </a:cubicBezTo>
                  <a:cubicBezTo>
                    <a:pt x="488" y="28"/>
                    <a:pt x="479" y="24"/>
                    <a:pt x="471" y="16"/>
                  </a:cubicBezTo>
                  <a:cubicBezTo>
                    <a:pt x="467" y="13"/>
                    <a:pt x="462" y="14"/>
                    <a:pt x="457" y="14"/>
                  </a:cubicBezTo>
                  <a:cubicBezTo>
                    <a:pt x="451" y="13"/>
                    <a:pt x="446" y="13"/>
                    <a:pt x="441" y="12"/>
                  </a:cubicBezTo>
                  <a:cubicBezTo>
                    <a:pt x="408" y="7"/>
                    <a:pt x="375" y="0"/>
                    <a:pt x="344" y="19"/>
                  </a:cubicBezTo>
                  <a:cubicBezTo>
                    <a:pt x="341" y="20"/>
                    <a:pt x="339" y="19"/>
                    <a:pt x="337" y="19"/>
                  </a:cubicBezTo>
                  <a:cubicBezTo>
                    <a:pt x="312" y="13"/>
                    <a:pt x="289" y="21"/>
                    <a:pt x="265" y="21"/>
                  </a:cubicBezTo>
                  <a:cubicBezTo>
                    <a:pt x="264" y="27"/>
                    <a:pt x="271" y="26"/>
                    <a:pt x="270" y="30"/>
                  </a:cubicBezTo>
                  <a:cubicBezTo>
                    <a:pt x="266" y="35"/>
                    <a:pt x="259" y="29"/>
                    <a:pt x="255" y="35"/>
                  </a:cubicBezTo>
                  <a:cubicBezTo>
                    <a:pt x="257" y="39"/>
                    <a:pt x="264" y="39"/>
                    <a:pt x="263" y="46"/>
                  </a:cubicBezTo>
                  <a:cubicBezTo>
                    <a:pt x="253" y="46"/>
                    <a:pt x="245" y="41"/>
                    <a:pt x="236" y="37"/>
                  </a:cubicBezTo>
                  <a:cubicBezTo>
                    <a:pt x="231" y="34"/>
                    <a:pt x="224" y="32"/>
                    <a:pt x="220" y="36"/>
                  </a:cubicBezTo>
                  <a:cubicBezTo>
                    <a:pt x="215" y="43"/>
                    <a:pt x="227" y="42"/>
                    <a:pt x="228" y="48"/>
                  </a:cubicBezTo>
                  <a:cubicBezTo>
                    <a:pt x="219" y="54"/>
                    <a:pt x="213" y="48"/>
                    <a:pt x="207" y="44"/>
                  </a:cubicBezTo>
                  <a:cubicBezTo>
                    <a:pt x="200" y="38"/>
                    <a:pt x="195" y="34"/>
                    <a:pt x="198" y="48"/>
                  </a:cubicBezTo>
                  <a:cubicBezTo>
                    <a:pt x="198" y="53"/>
                    <a:pt x="196" y="56"/>
                    <a:pt x="192" y="56"/>
                  </a:cubicBezTo>
                  <a:cubicBezTo>
                    <a:pt x="188" y="56"/>
                    <a:pt x="189" y="51"/>
                    <a:pt x="189" y="49"/>
                  </a:cubicBezTo>
                  <a:cubicBezTo>
                    <a:pt x="189" y="45"/>
                    <a:pt x="186" y="39"/>
                    <a:pt x="184" y="39"/>
                  </a:cubicBezTo>
                  <a:cubicBezTo>
                    <a:pt x="170" y="40"/>
                    <a:pt x="151" y="39"/>
                    <a:pt x="143" y="47"/>
                  </a:cubicBezTo>
                  <a:cubicBezTo>
                    <a:pt x="137" y="53"/>
                    <a:pt x="134" y="49"/>
                    <a:pt x="131" y="50"/>
                  </a:cubicBezTo>
                  <a:cubicBezTo>
                    <a:pt x="125" y="52"/>
                    <a:pt x="113" y="43"/>
                    <a:pt x="115" y="57"/>
                  </a:cubicBezTo>
                  <a:cubicBezTo>
                    <a:pt x="116" y="68"/>
                    <a:pt x="111" y="69"/>
                    <a:pt x="103" y="68"/>
                  </a:cubicBezTo>
                  <a:cubicBezTo>
                    <a:pt x="82" y="66"/>
                    <a:pt x="67" y="77"/>
                    <a:pt x="52" y="90"/>
                  </a:cubicBezTo>
                  <a:cubicBezTo>
                    <a:pt x="58" y="92"/>
                    <a:pt x="64" y="92"/>
                    <a:pt x="70" y="92"/>
                  </a:cubicBezTo>
                  <a:cubicBezTo>
                    <a:pt x="76" y="93"/>
                    <a:pt x="79" y="97"/>
                    <a:pt x="76" y="102"/>
                  </a:cubicBezTo>
                  <a:cubicBezTo>
                    <a:pt x="71" y="109"/>
                    <a:pt x="65" y="117"/>
                    <a:pt x="55" y="116"/>
                  </a:cubicBezTo>
                  <a:cubicBezTo>
                    <a:pt x="37" y="115"/>
                    <a:pt x="21" y="126"/>
                    <a:pt x="4" y="128"/>
                  </a:cubicBezTo>
                  <a:cubicBezTo>
                    <a:pt x="1" y="129"/>
                    <a:pt x="0" y="131"/>
                    <a:pt x="0" y="134"/>
                  </a:cubicBezTo>
                  <a:cubicBezTo>
                    <a:pt x="0" y="136"/>
                    <a:pt x="0" y="140"/>
                    <a:pt x="3" y="140"/>
                  </a:cubicBezTo>
                  <a:cubicBezTo>
                    <a:pt x="16" y="139"/>
                    <a:pt x="25" y="152"/>
                    <a:pt x="38" y="150"/>
                  </a:cubicBezTo>
                  <a:cubicBezTo>
                    <a:pt x="33" y="161"/>
                    <a:pt x="23" y="156"/>
                    <a:pt x="16" y="159"/>
                  </a:cubicBezTo>
                  <a:cubicBezTo>
                    <a:pt x="18" y="168"/>
                    <a:pt x="31" y="160"/>
                    <a:pt x="31" y="167"/>
                  </a:cubicBezTo>
                  <a:cubicBezTo>
                    <a:pt x="30" y="174"/>
                    <a:pt x="34" y="174"/>
                    <a:pt x="37" y="177"/>
                  </a:cubicBezTo>
                  <a:cubicBezTo>
                    <a:pt x="50" y="190"/>
                    <a:pt x="63" y="178"/>
                    <a:pt x="74" y="177"/>
                  </a:cubicBezTo>
                  <a:cubicBezTo>
                    <a:pt x="97" y="174"/>
                    <a:pt x="117" y="178"/>
                    <a:pt x="135" y="189"/>
                  </a:cubicBezTo>
                  <a:cubicBezTo>
                    <a:pt x="144" y="194"/>
                    <a:pt x="155" y="203"/>
                    <a:pt x="159" y="212"/>
                  </a:cubicBezTo>
                  <a:cubicBezTo>
                    <a:pt x="164" y="226"/>
                    <a:pt x="183" y="238"/>
                    <a:pt x="171" y="258"/>
                  </a:cubicBezTo>
                  <a:cubicBezTo>
                    <a:pt x="170" y="260"/>
                    <a:pt x="171" y="265"/>
                    <a:pt x="172" y="267"/>
                  </a:cubicBezTo>
                  <a:cubicBezTo>
                    <a:pt x="175" y="271"/>
                    <a:pt x="180" y="270"/>
                    <a:pt x="183" y="267"/>
                  </a:cubicBezTo>
                  <a:cubicBezTo>
                    <a:pt x="188" y="264"/>
                    <a:pt x="193" y="262"/>
                    <a:pt x="194" y="269"/>
                  </a:cubicBezTo>
                  <a:cubicBezTo>
                    <a:pt x="195" y="277"/>
                    <a:pt x="199" y="278"/>
                    <a:pt x="205" y="278"/>
                  </a:cubicBezTo>
                  <a:cubicBezTo>
                    <a:pt x="210" y="278"/>
                    <a:pt x="211" y="282"/>
                    <a:pt x="212" y="286"/>
                  </a:cubicBezTo>
                  <a:cubicBezTo>
                    <a:pt x="202" y="287"/>
                    <a:pt x="191" y="277"/>
                    <a:pt x="184" y="292"/>
                  </a:cubicBezTo>
                  <a:cubicBezTo>
                    <a:pt x="183" y="296"/>
                    <a:pt x="174" y="298"/>
                    <a:pt x="179" y="304"/>
                  </a:cubicBezTo>
                  <a:cubicBezTo>
                    <a:pt x="184" y="310"/>
                    <a:pt x="192" y="313"/>
                    <a:pt x="200" y="310"/>
                  </a:cubicBezTo>
                  <a:cubicBezTo>
                    <a:pt x="209" y="306"/>
                    <a:pt x="200" y="301"/>
                    <a:pt x="199" y="297"/>
                  </a:cubicBezTo>
                  <a:cubicBezTo>
                    <a:pt x="213" y="296"/>
                    <a:pt x="217" y="298"/>
                    <a:pt x="217" y="306"/>
                  </a:cubicBezTo>
                  <a:cubicBezTo>
                    <a:pt x="218" y="314"/>
                    <a:pt x="216" y="320"/>
                    <a:pt x="205" y="321"/>
                  </a:cubicBezTo>
                  <a:cubicBezTo>
                    <a:pt x="192" y="322"/>
                    <a:pt x="188" y="340"/>
                    <a:pt x="196" y="351"/>
                  </a:cubicBezTo>
                  <a:cubicBezTo>
                    <a:pt x="199" y="354"/>
                    <a:pt x="197" y="355"/>
                    <a:pt x="195" y="356"/>
                  </a:cubicBezTo>
                  <a:cubicBezTo>
                    <a:pt x="191" y="358"/>
                    <a:pt x="191" y="364"/>
                    <a:pt x="192" y="365"/>
                  </a:cubicBezTo>
                  <a:cubicBezTo>
                    <a:pt x="206" y="371"/>
                    <a:pt x="202" y="388"/>
                    <a:pt x="210" y="398"/>
                  </a:cubicBezTo>
                  <a:cubicBezTo>
                    <a:pt x="216" y="406"/>
                    <a:pt x="224" y="414"/>
                    <a:pt x="227" y="426"/>
                  </a:cubicBezTo>
                  <a:cubicBezTo>
                    <a:pt x="228" y="434"/>
                    <a:pt x="237" y="443"/>
                    <a:pt x="244" y="445"/>
                  </a:cubicBezTo>
                  <a:cubicBezTo>
                    <a:pt x="256" y="448"/>
                    <a:pt x="267" y="454"/>
                    <a:pt x="278" y="458"/>
                  </a:cubicBezTo>
                  <a:cubicBezTo>
                    <a:pt x="292" y="464"/>
                    <a:pt x="296" y="461"/>
                    <a:pt x="300" y="447"/>
                  </a:cubicBezTo>
                  <a:cubicBezTo>
                    <a:pt x="304" y="434"/>
                    <a:pt x="299" y="418"/>
                    <a:pt x="315" y="409"/>
                  </a:cubicBezTo>
                  <a:cubicBezTo>
                    <a:pt x="318" y="407"/>
                    <a:pt x="318" y="402"/>
                    <a:pt x="320" y="398"/>
                  </a:cubicBezTo>
                  <a:cubicBezTo>
                    <a:pt x="321" y="390"/>
                    <a:pt x="320" y="381"/>
                    <a:pt x="328" y="376"/>
                  </a:cubicBezTo>
                  <a:cubicBezTo>
                    <a:pt x="334" y="371"/>
                    <a:pt x="344" y="374"/>
                    <a:pt x="345" y="363"/>
                  </a:cubicBezTo>
                  <a:cubicBezTo>
                    <a:pt x="346" y="363"/>
                    <a:pt x="348" y="362"/>
                    <a:pt x="349" y="363"/>
                  </a:cubicBezTo>
                  <a:cubicBezTo>
                    <a:pt x="371" y="369"/>
                    <a:pt x="381" y="365"/>
                    <a:pt x="393" y="347"/>
                  </a:cubicBezTo>
                  <a:cubicBezTo>
                    <a:pt x="398" y="340"/>
                    <a:pt x="403" y="331"/>
                    <a:pt x="409" y="330"/>
                  </a:cubicBezTo>
                  <a:cubicBezTo>
                    <a:pt x="426" y="327"/>
                    <a:pt x="444" y="326"/>
                    <a:pt x="460" y="320"/>
                  </a:cubicBezTo>
                  <a:cubicBezTo>
                    <a:pt x="475" y="314"/>
                    <a:pt x="490" y="308"/>
                    <a:pt x="506" y="297"/>
                  </a:cubicBezTo>
                  <a:cubicBezTo>
                    <a:pt x="497" y="296"/>
                    <a:pt x="489" y="298"/>
                    <a:pt x="485" y="29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7"/>
            <p:cNvSpPr/>
            <p:nvPr/>
          </p:nvSpPr>
          <p:spPr>
            <a:xfrm>
              <a:off x="8484558" y="4317044"/>
              <a:ext cx="968899" cy="735770"/>
            </a:xfrm>
            <a:custGeom>
              <a:rect b="b" l="l" r="r" t="t"/>
              <a:pathLst>
                <a:path extrusionOk="0" h="308" w="406">
                  <a:moveTo>
                    <a:pt x="359" y="107"/>
                  </a:moveTo>
                  <a:cubicBezTo>
                    <a:pt x="355" y="100"/>
                    <a:pt x="350" y="94"/>
                    <a:pt x="342" y="91"/>
                  </a:cubicBezTo>
                  <a:cubicBezTo>
                    <a:pt x="338" y="90"/>
                    <a:pt x="334" y="89"/>
                    <a:pt x="333" y="83"/>
                  </a:cubicBezTo>
                  <a:cubicBezTo>
                    <a:pt x="330" y="71"/>
                    <a:pt x="325" y="58"/>
                    <a:pt x="321" y="46"/>
                  </a:cubicBezTo>
                  <a:cubicBezTo>
                    <a:pt x="320" y="42"/>
                    <a:pt x="319" y="39"/>
                    <a:pt x="316" y="39"/>
                  </a:cubicBezTo>
                  <a:cubicBezTo>
                    <a:pt x="301" y="40"/>
                    <a:pt x="303" y="30"/>
                    <a:pt x="303" y="21"/>
                  </a:cubicBezTo>
                  <a:cubicBezTo>
                    <a:pt x="303" y="13"/>
                    <a:pt x="297" y="8"/>
                    <a:pt x="294" y="0"/>
                  </a:cubicBezTo>
                  <a:cubicBezTo>
                    <a:pt x="284" y="14"/>
                    <a:pt x="284" y="28"/>
                    <a:pt x="285" y="42"/>
                  </a:cubicBezTo>
                  <a:cubicBezTo>
                    <a:pt x="286" y="51"/>
                    <a:pt x="283" y="58"/>
                    <a:pt x="278" y="65"/>
                  </a:cubicBezTo>
                  <a:cubicBezTo>
                    <a:pt x="274" y="72"/>
                    <a:pt x="268" y="73"/>
                    <a:pt x="263" y="68"/>
                  </a:cubicBezTo>
                  <a:cubicBezTo>
                    <a:pt x="260" y="64"/>
                    <a:pt x="255" y="63"/>
                    <a:pt x="251" y="61"/>
                  </a:cubicBezTo>
                  <a:cubicBezTo>
                    <a:pt x="226" y="51"/>
                    <a:pt x="223" y="42"/>
                    <a:pt x="236" y="18"/>
                  </a:cubicBezTo>
                  <a:cubicBezTo>
                    <a:pt x="237" y="18"/>
                    <a:pt x="236" y="16"/>
                    <a:pt x="236" y="15"/>
                  </a:cubicBezTo>
                  <a:cubicBezTo>
                    <a:pt x="228" y="13"/>
                    <a:pt x="219" y="16"/>
                    <a:pt x="210" y="13"/>
                  </a:cubicBezTo>
                  <a:cubicBezTo>
                    <a:pt x="192" y="6"/>
                    <a:pt x="172" y="16"/>
                    <a:pt x="166" y="33"/>
                  </a:cubicBezTo>
                  <a:cubicBezTo>
                    <a:pt x="161" y="46"/>
                    <a:pt x="155" y="48"/>
                    <a:pt x="146" y="37"/>
                  </a:cubicBezTo>
                  <a:cubicBezTo>
                    <a:pt x="141" y="32"/>
                    <a:pt x="137" y="29"/>
                    <a:pt x="132" y="33"/>
                  </a:cubicBezTo>
                  <a:cubicBezTo>
                    <a:pt x="126" y="39"/>
                    <a:pt x="118" y="44"/>
                    <a:pt x="112" y="51"/>
                  </a:cubicBezTo>
                  <a:cubicBezTo>
                    <a:pt x="108" y="55"/>
                    <a:pt x="110" y="76"/>
                    <a:pt x="94" y="62"/>
                  </a:cubicBezTo>
                  <a:cubicBezTo>
                    <a:pt x="91" y="68"/>
                    <a:pt x="95" y="74"/>
                    <a:pt x="90" y="79"/>
                  </a:cubicBezTo>
                  <a:cubicBezTo>
                    <a:pt x="75" y="94"/>
                    <a:pt x="56" y="99"/>
                    <a:pt x="36" y="104"/>
                  </a:cubicBezTo>
                  <a:cubicBezTo>
                    <a:pt x="22" y="107"/>
                    <a:pt x="11" y="118"/>
                    <a:pt x="5" y="132"/>
                  </a:cubicBezTo>
                  <a:cubicBezTo>
                    <a:pt x="0" y="143"/>
                    <a:pt x="11" y="151"/>
                    <a:pt x="7" y="158"/>
                  </a:cubicBezTo>
                  <a:cubicBezTo>
                    <a:pt x="1" y="168"/>
                    <a:pt x="8" y="174"/>
                    <a:pt x="10" y="182"/>
                  </a:cubicBezTo>
                  <a:cubicBezTo>
                    <a:pt x="16" y="202"/>
                    <a:pt x="36" y="221"/>
                    <a:pt x="19" y="245"/>
                  </a:cubicBezTo>
                  <a:cubicBezTo>
                    <a:pt x="17" y="247"/>
                    <a:pt x="20" y="250"/>
                    <a:pt x="22" y="251"/>
                  </a:cubicBezTo>
                  <a:cubicBezTo>
                    <a:pt x="30" y="260"/>
                    <a:pt x="40" y="263"/>
                    <a:pt x="51" y="257"/>
                  </a:cubicBezTo>
                  <a:cubicBezTo>
                    <a:pt x="59" y="253"/>
                    <a:pt x="67" y="245"/>
                    <a:pt x="75" y="247"/>
                  </a:cubicBezTo>
                  <a:cubicBezTo>
                    <a:pt x="92" y="250"/>
                    <a:pt x="105" y="243"/>
                    <a:pt x="118" y="234"/>
                  </a:cubicBezTo>
                  <a:cubicBezTo>
                    <a:pt x="132" y="225"/>
                    <a:pt x="149" y="229"/>
                    <a:pt x="164" y="222"/>
                  </a:cubicBezTo>
                  <a:cubicBezTo>
                    <a:pt x="178" y="215"/>
                    <a:pt x="192" y="224"/>
                    <a:pt x="205" y="228"/>
                  </a:cubicBezTo>
                  <a:cubicBezTo>
                    <a:pt x="207" y="229"/>
                    <a:pt x="209" y="230"/>
                    <a:pt x="211" y="233"/>
                  </a:cubicBezTo>
                  <a:cubicBezTo>
                    <a:pt x="223" y="257"/>
                    <a:pt x="223" y="257"/>
                    <a:pt x="244" y="243"/>
                  </a:cubicBezTo>
                  <a:cubicBezTo>
                    <a:pt x="246" y="249"/>
                    <a:pt x="242" y="254"/>
                    <a:pt x="241" y="259"/>
                  </a:cubicBezTo>
                  <a:cubicBezTo>
                    <a:pt x="245" y="262"/>
                    <a:pt x="256" y="243"/>
                    <a:pt x="252" y="263"/>
                  </a:cubicBezTo>
                  <a:cubicBezTo>
                    <a:pt x="252" y="267"/>
                    <a:pt x="256" y="265"/>
                    <a:pt x="258" y="266"/>
                  </a:cubicBezTo>
                  <a:cubicBezTo>
                    <a:pt x="263" y="268"/>
                    <a:pt x="266" y="272"/>
                    <a:pt x="267" y="277"/>
                  </a:cubicBezTo>
                  <a:cubicBezTo>
                    <a:pt x="269" y="290"/>
                    <a:pt x="297" y="308"/>
                    <a:pt x="308" y="301"/>
                  </a:cubicBezTo>
                  <a:cubicBezTo>
                    <a:pt x="317" y="295"/>
                    <a:pt x="322" y="297"/>
                    <a:pt x="329" y="303"/>
                  </a:cubicBezTo>
                  <a:cubicBezTo>
                    <a:pt x="331" y="305"/>
                    <a:pt x="332" y="304"/>
                    <a:pt x="334" y="303"/>
                  </a:cubicBezTo>
                  <a:cubicBezTo>
                    <a:pt x="345" y="298"/>
                    <a:pt x="354" y="288"/>
                    <a:pt x="367" y="289"/>
                  </a:cubicBezTo>
                  <a:cubicBezTo>
                    <a:pt x="368" y="289"/>
                    <a:pt x="369" y="285"/>
                    <a:pt x="369" y="283"/>
                  </a:cubicBezTo>
                  <a:cubicBezTo>
                    <a:pt x="371" y="266"/>
                    <a:pt x="378" y="251"/>
                    <a:pt x="387" y="238"/>
                  </a:cubicBezTo>
                  <a:cubicBezTo>
                    <a:pt x="399" y="222"/>
                    <a:pt x="403" y="205"/>
                    <a:pt x="405" y="186"/>
                  </a:cubicBezTo>
                  <a:cubicBezTo>
                    <a:pt x="406" y="170"/>
                    <a:pt x="400" y="152"/>
                    <a:pt x="388" y="142"/>
                  </a:cubicBezTo>
                  <a:cubicBezTo>
                    <a:pt x="377" y="131"/>
                    <a:pt x="367" y="120"/>
                    <a:pt x="359" y="107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7"/>
            <p:cNvSpPr/>
            <p:nvPr/>
          </p:nvSpPr>
          <p:spPr>
            <a:xfrm>
              <a:off x="3669711" y="1349709"/>
              <a:ext cx="700733" cy="398880"/>
            </a:xfrm>
            <a:custGeom>
              <a:rect b="b" l="l" r="r" t="t"/>
              <a:pathLst>
                <a:path extrusionOk="0" h="167" w="294">
                  <a:moveTo>
                    <a:pt x="69" y="108"/>
                  </a:moveTo>
                  <a:cubicBezTo>
                    <a:pt x="59" y="105"/>
                    <a:pt x="50" y="105"/>
                    <a:pt x="41" y="107"/>
                  </a:cubicBezTo>
                  <a:cubicBezTo>
                    <a:pt x="37" y="108"/>
                    <a:pt x="29" y="111"/>
                    <a:pt x="32" y="118"/>
                  </a:cubicBezTo>
                  <a:cubicBezTo>
                    <a:pt x="34" y="125"/>
                    <a:pt x="40" y="122"/>
                    <a:pt x="44" y="121"/>
                  </a:cubicBezTo>
                  <a:cubicBezTo>
                    <a:pt x="48" y="120"/>
                    <a:pt x="50" y="117"/>
                    <a:pt x="54" y="119"/>
                  </a:cubicBezTo>
                  <a:cubicBezTo>
                    <a:pt x="53" y="123"/>
                    <a:pt x="49" y="127"/>
                    <a:pt x="55" y="130"/>
                  </a:cubicBezTo>
                  <a:cubicBezTo>
                    <a:pt x="59" y="132"/>
                    <a:pt x="64" y="135"/>
                    <a:pt x="59" y="139"/>
                  </a:cubicBezTo>
                  <a:cubicBezTo>
                    <a:pt x="53" y="145"/>
                    <a:pt x="52" y="137"/>
                    <a:pt x="50" y="134"/>
                  </a:cubicBezTo>
                  <a:cubicBezTo>
                    <a:pt x="48" y="132"/>
                    <a:pt x="46" y="130"/>
                    <a:pt x="43" y="129"/>
                  </a:cubicBezTo>
                  <a:cubicBezTo>
                    <a:pt x="38" y="126"/>
                    <a:pt x="31" y="124"/>
                    <a:pt x="27" y="130"/>
                  </a:cubicBezTo>
                  <a:cubicBezTo>
                    <a:pt x="20" y="138"/>
                    <a:pt x="37" y="133"/>
                    <a:pt x="33" y="142"/>
                  </a:cubicBezTo>
                  <a:cubicBezTo>
                    <a:pt x="25" y="142"/>
                    <a:pt x="16" y="143"/>
                    <a:pt x="9" y="153"/>
                  </a:cubicBezTo>
                  <a:cubicBezTo>
                    <a:pt x="21" y="154"/>
                    <a:pt x="32" y="152"/>
                    <a:pt x="42" y="156"/>
                  </a:cubicBezTo>
                  <a:cubicBezTo>
                    <a:pt x="50" y="159"/>
                    <a:pt x="54" y="162"/>
                    <a:pt x="63" y="156"/>
                  </a:cubicBezTo>
                  <a:cubicBezTo>
                    <a:pt x="69" y="151"/>
                    <a:pt x="81" y="151"/>
                    <a:pt x="87" y="155"/>
                  </a:cubicBezTo>
                  <a:cubicBezTo>
                    <a:pt x="101" y="167"/>
                    <a:pt x="112" y="155"/>
                    <a:pt x="125" y="154"/>
                  </a:cubicBezTo>
                  <a:cubicBezTo>
                    <a:pt x="127" y="154"/>
                    <a:pt x="128" y="152"/>
                    <a:pt x="127" y="149"/>
                  </a:cubicBezTo>
                  <a:cubicBezTo>
                    <a:pt x="126" y="147"/>
                    <a:pt x="125" y="146"/>
                    <a:pt x="122" y="146"/>
                  </a:cubicBezTo>
                  <a:cubicBezTo>
                    <a:pt x="110" y="146"/>
                    <a:pt x="99" y="140"/>
                    <a:pt x="85" y="142"/>
                  </a:cubicBezTo>
                  <a:cubicBezTo>
                    <a:pt x="91" y="133"/>
                    <a:pt x="98" y="136"/>
                    <a:pt x="103" y="136"/>
                  </a:cubicBezTo>
                  <a:cubicBezTo>
                    <a:pt x="121" y="138"/>
                    <a:pt x="132" y="121"/>
                    <a:pt x="149" y="119"/>
                  </a:cubicBezTo>
                  <a:cubicBezTo>
                    <a:pt x="154" y="119"/>
                    <a:pt x="156" y="114"/>
                    <a:pt x="158" y="110"/>
                  </a:cubicBezTo>
                  <a:cubicBezTo>
                    <a:pt x="162" y="103"/>
                    <a:pt x="160" y="100"/>
                    <a:pt x="152" y="100"/>
                  </a:cubicBezTo>
                  <a:cubicBezTo>
                    <a:pt x="146" y="100"/>
                    <a:pt x="139" y="102"/>
                    <a:pt x="133" y="96"/>
                  </a:cubicBezTo>
                  <a:cubicBezTo>
                    <a:pt x="182" y="95"/>
                    <a:pt x="216" y="59"/>
                    <a:pt x="262" y="47"/>
                  </a:cubicBezTo>
                  <a:cubicBezTo>
                    <a:pt x="251" y="39"/>
                    <a:pt x="242" y="47"/>
                    <a:pt x="234" y="41"/>
                  </a:cubicBezTo>
                  <a:cubicBezTo>
                    <a:pt x="256" y="41"/>
                    <a:pt x="277" y="38"/>
                    <a:pt x="294" y="22"/>
                  </a:cubicBezTo>
                  <a:cubicBezTo>
                    <a:pt x="285" y="26"/>
                    <a:pt x="278" y="20"/>
                    <a:pt x="273" y="15"/>
                  </a:cubicBezTo>
                  <a:cubicBezTo>
                    <a:pt x="269" y="11"/>
                    <a:pt x="265" y="11"/>
                    <a:pt x="261" y="10"/>
                  </a:cubicBezTo>
                  <a:cubicBezTo>
                    <a:pt x="250" y="9"/>
                    <a:pt x="240" y="13"/>
                    <a:pt x="229" y="6"/>
                  </a:cubicBezTo>
                  <a:cubicBezTo>
                    <a:pt x="222" y="1"/>
                    <a:pt x="210" y="4"/>
                    <a:pt x="201" y="4"/>
                  </a:cubicBezTo>
                  <a:cubicBezTo>
                    <a:pt x="190" y="5"/>
                    <a:pt x="178" y="1"/>
                    <a:pt x="169" y="10"/>
                  </a:cubicBezTo>
                  <a:cubicBezTo>
                    <a:pt x="156" y="0"/>
                    <a:pt x="144" y="8"/>
                    <a:pt x="131" y="10"/>
                  </a:cubicBezTo>
                  <a:cubicBezTo>
                    <a:pt x="129" y="10"/>
                    <a:pt x="126" y="11"/>
                    <a:pt x="124" y="10"/>
                  </a:cubicBezTo>
                  <a:cubicBezTo>
                    <a:pt x="114" y="4"/>
                    <a:pt x="106" y="10"/>
                    <a:pt x="98" y="13"/>
                  </a:cubicBezTo>
                  <a:cubicBezTo>
                    <a:pt x="86" y="17"/>
                    <a:pt x="75" y="26"/>
                    <a:pt x="63" y="21"/>
                  </a:cubicBezTo>
                  <a:cubicBezTo>
                    <a:pt x="53" y="17"/>
                    <a:pt x="47" y="22"/>
                    <a:pt x="42" y="29"/>
                  </a:cubicBezTo>
                  <a:cubicBezTo>
                    <a:pt x="38" y="33"/>
                    <a:pt x="37" y="34"/>
                    <a:pt x="31" y="30"/>
                  </a:cubicBezTo>
                  <a:cubicBezTo>
                    <a:pt x="21" y="22"/>
                    <a:pt x="15" y="35"/>
                    <a:pt x="6" y="36"/>
                  </a:cubicBezTo>
                  <a:cubicBezTo>
                    <a:pt x="0" y="38"/>
                    <a:pt x="5" y="45"/>
                    <a:pt x="6" y="49"/>
                  </a:cubicBezTo>
                  <a:cubicBezTo>
                    <a:pt x="8" y="60"/>
                    <a:pt x="18" y="63"/>
                    <a:pt x="27" y="63"/>
                  </a:cubicBezTo>
                  <a:cubicBezTo>
                    <a:pt x="42" y="63"/>
                    <a:pt x="42" y="62"/>
                    <a:pt x="51" y="70"/>
                  </a:cubicBezTo>
                  <a:cubicBezTo>
                    <a:pt x="35" y="76"/>
                    <a:pt x="34" y="78"/>
                    <a:pt x="46" y="88"/>
                  </a:cubicBezTo>
                  <a:cubicBezTo>
                    <a:pt x="59" y="88"/>
                    <a:pt x="61" y="101"/>
                    <a:pt x="69" y="108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7"/>
            <p:cNvSpPr/>
            <p:nvPr/>
          </p:nvSpPr>
          <p:spPr>
            <a:xfrm>
              <a:off x="4005254" y="2065266"/>
              <a:ext cx="0" cy="2695"/>
            </a:xfrm>
            <a:custGeom>
              <a:rect b="b" l="l" r="r" t="t"/>
              <a:pathLst>
                <a:path extrusionOk="0" h="1" w="120000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27"/>
            <p:cNvSpPr/>
            <p:nvPr/>
          </p:nvSpPr>
          <p:spPr>
            <a:xfrm>
              <a:off x="8917126" y="4059660"/>
              <a:ext cx="452782" cy="254690"/>
            </a:xfrm>
            <a:custGeom>
              <a:rect b="b" l="l" r="r" t="t"/>
              <a:pathLst>
                <a:path extrusionOk="0" h="107" w="190">
                  <a:moveTo>
                    <a:pt x="162" y="61"/>
                  </a:moveTo>
                  <a:cubicBezTo>
                    <a:pt x="142" y="49"/>
                    <a:pt x="125" y="34"/>
                    <a:pt x="102" y="28"/>
                  </a:cubicBezTo>
                  <a:cubicBezTo>
                    <a:pt x="83" y="22"/>
                    <a:pt x="65" y="8"/>
                    <a:pt x="46" y="30"/>
                  </a:cubicBezTo>
                  <a:cubicBezTo>
                    <a:pt x="40" y="37"/>
                    <a:pt x="34" y="30"/>
                    <a:pt x="32" y="22"/>
                  </a:cubicBezTo>
                  <a:cubicBezTo>
                    <a:pt x="28" y="3"/>
                    <a:pt x="17" y="0"/>
                    <a:pt x="0" y="12"/>
                  </a:cubicBezTo>
                  <a:cubicBezTo>
                    <a:pt x="4" y="19"/>
                    <a:pt x="17" y="20"/>
                    <a:pt x="14" y="33"/>
                  </a:cubicBezTo>
                  <a:cubicBezTo>
                    <a:pt x="13" y="35"/>
                    <a:pt x="15" y="40"/>
                    <a:pt x="20" y="39"/>
                  </a:cubicBezTo>
                  <a:cubicBezTo>
                    <a:pt x="36" y="37"/>
                    <a:pt x="49" y="47"/>
                    <a:pt x="63" y="51"/>
                  </a:cubicBezTo>
                  <a:cubicBezTo>
                    <a:pt x="76" y="55"/>
                    <a:pt x="78" y="67"/>
                    <a:pt x="69" y="76"/>
                  </a:cubicBezTo>
                  <a:cubicBezTo>
                    <a:pt x="68" y="78"/>
                    <a:pt x="66" y="80"/>
                    <a:pt x="68" y="83"/>
                  </a:cubicBezTo>
                  <a:cubicBezTo>
                    <a:pt x="69" y="86"/>
                    <a:pt x="72" y="84"/>
                    <a:pt x="74" y="84"/>
                  </a:cubicBezTo>
                  <a:cubicBezTo>
                    <a:pt x="83" y="82"/>
                    <a:pt x="91" y="82"/>
                    <a:pt x="99" y="89"/>
                  </a:cubicBezTo>
                  <a:cubicBezTo>
                    <a:pt x="104" y="95"/>
                    <a:pt x="114" y="95"/>
                    <a:pt x="121" y="88"/>
                  </a:cubicBezTo>
                  <a:cubicBezTo>
                    <a:pt x="133" y="77"/>
                    <a:pt x="142" y="75"/>
                    <a:pt x="151" y="89"/>
                  </a:cubicBezTo>
                  <a:cubicBezTo>
                    <a:pt x="161" y="103"/>
                    <a:pt x="175" y="105"/>
                    <a:pt x="190" y="107"/>
                  </a:cubicBezTo>
                  <a:cubicBezTo>
                    <a:pt x="190" y="99"/>
                    <a:pt x="184" y="97"/>
                    <a:pt x="180" y="93"/>
                  </a:cubicBezTo>
                  <a:cubicBezTo>
                    <a:pt x="172" y="85"/>
                    <a:pt x="159" y="81"/>
                    <a:pt x="166" y="66"/>
                  </a:cubicBezTo>
                  <a:cubicBezTo>
                    <a:pt x="168" y="63"/>
                    <a:pt x="164" y="62"/>
                    <a:pt x="162" y="6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7"/>
            <p:cNvSpPr/>
            <p:nvPr/>
          </p:nvSpPr>
          <p:spPr>
            <a:xfrm>
              <a:off x="8380795" y="3892562"/>
              <a:ext cx="245256" cy="262775"/>
            </a:xfrm>
            <a:custGeom>
              <a:rect b="b" l="l" r="r" t="t"/>
              <a:pathLst>
                <a:path extrusionOk="0" h="110" w="103">
                  <a:moveTo>
                    <a:pt x="2" y="56"/>
                  </a:moveTo>
                  <a:cubicBezTo>
                    <a:pt x="0" y="65"/>
                    <a:pt x="17" y="100"/>
                    <a:pt x="25" y="102"/>
                  </a:cubicBezTo>
                  <a:cubicBezTo>
                    <a:pt x="38" y="105"/>
                    <a:pt x="52" y="101"/>
                    <a:pt x="60" y="107"/>
                  </a:cubicBezTo>
                  <a:cubicBezTo>
                    <a:pt x="74" y="110"/>
                    <a:pt x="75" y="103"/>
                    <a:pt x="77" y="96"/>
                  </a:cubicBezTo>
                  <a:cubicBezTo>
                    <a:pt x="82" y="84"/>
                    <a:pt x="84" y="70"/>
                    <a:pt x="97" y="62"/>
                  </a:cubicBezTo>
                  <a:cubicBezTo>
                    <a:pt x="103" y="59"/>
                    <a:pt x="101" y="56"/>
                    <a:pt x="97" y="52"/>
                  </a:cubicBezTo>
                  <a:cubicBezTo>
                    <a:pt x="90" y="46"/>
                    <a:pt x="87" y="38"/>
                    <a:pt x="90" y="29"/>
                  </a:cubicBezTo>
                  <a:cubicBezTo>
                    <a:pt x="93" y="23"/>
                    <a:pt x="103" y="24"/>
                    <a:pt x="103" y="17"/>
                  </a:cubicBezTo>
                  <a:cubicBezTo>
                    <a:pt x="103" y="7"/>
                    <a:pt x="89" y="17"/>
                    <a:pt x="88" y="7"/>
                  </a:cubicBezTo>
                  <a:cubicBezTo>
                    <a:pt x="88" y="5"/>
                    <a:pt x="86" y="4"/>
                    <a:pt x="84" y="3"/>
                  </a:cubicBezTo>
                  <a:cubicBezTo>
                    <a:pt x="83" y="1"/>
                    <a:pt x="80" y="0"/>
                    <a:pt x="79" y="2"/>
                  </a:cubicBezTo>
                  <a:cubicBezTo>
                    <a:pt x="72" y="15"/>
                    <a:pt x="62" y="24"/>
                    <a:pt x="48" y="29"/>
                  </a:cubicBezTo>
                  <a:cubicBezTo>
                    <a:pt x="48" y="29"/>
                    <a:pt x="47" y="30"/>
                    <a:pt x="47" y="30"/>
                  </a:cubicBezTo>
                  <a:cubicBezTo>
                    <a:pt x="45" y="38"/>
                    <a:pt x="40" y="43"/>
                    <a:pt x="31" y="42"/>
                  </a:cubicBezTo>
                  <a:cubicBezTo>
                    <a:pt x="28" y="42"/>
                    <a:pt x="26" y="43"/>
                    <a:pt x="25" y="47"/>
                  </a:cubicBezTo>
                  <a:cubicBezTo>
                    <a:pt x="24" y="55"/>
                    <a:pt x="20" y="56"/>
                    <a:pt x="13" y="51"/>
                  </a:cubicBezTo>
                  <a:cubicBezTo>
                    <a:pt x="7" y="48"/>
                    <a:pt x="4" y="51"/>
                    <a:pt x="2" y="56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6835139" y="4343995"/>
              <a:ext cx="198092" cy="334196"/>
            </a:xfrm>
            <a:custGeom>
              <a:rect b="b" l="l" r="r" t="t"/>
              <a:pathLst>
                <a:path extrusionOk="0" h="140" w="83">
                  <a:moveTo>
                    <a:pt x="58" y="8"/>
                  </a:moveTo>
                  <a:cubicBezTo>
                    <a:pt x="48" y="23"/>
                    <a:pt x="39" y="40"/>
                    <a:pt x="16" y="39"/>
                  </a:cubicBezTo>
                  <a:cubicBezTo>
                    <a:pt x="13" y="39"/>
                    <a:pt x="12" y="43"/>
                    <a:pt x="11" y="47"/>
                  </a:cubicBezTo>
                  <a:cubicBezTo>
                    <a:pt x="9" y="58"/>
                    <a:pt x="6" y="68"/>
                    <a:pt x="13" y="76"/>
                  </a:cubicBezTo>
                  <a:cubicBezTo>
                    <a:pt x="12" y="82"/>
                    <a:pt x="12" y="86"/>
                    <a:pt x="10" y="88"/>
                  </a:cubicBezTo>
                  <a:cubicBezTo>
                    <a:pt x="0" y="100"/>
                    <a:pt x="4" y="113"/>
                    <a:pt x="7" y="127"/>
                  </a:cubicBezTo>
                  <a:cubicBezTo>
                    <a:pt x="10" y="136"/>
                    <a:pt x="15" y="140"/>
                    <a:pt x="24" y="140"/>
                  </a:cubicBezTo>
                  <a:cubicBezTo>
                    <a:pt x="32" y="139"/>
                    <a:pt x="39" y="138"/>
                    <a:pt x="42" y="128"/>
                  </a:cubicBezTo>
                  <a:cubicBezTo>
                    <a:pt x="47" y="110"/>
                    <a:pt x="53" y="91"/>
                    <a:pt x="59" y="74"/>
                  </a:cubicBezTo>
                  <a:cubicBezTo>
                    <a:pt x="63" y="63"/>
                    <a:pt x="61" y="46"/>
                    <a:pt x="67" y="41"/>
                  </a:cubicBezTo>
                  <a:cubicBezTo>
                    <a:pt x="83" y="29"/>
                    <a:pt x="68" y="19"/>
                    <a:pt x="68" y="9"/>
                  </a:cubicBezTo>
                  <a:cubicBezTo>
                    <a:pt x="68" y="2"/>
                    <a:pt x="63" y="0"/>
                    <a:pt x="58" y="8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7052097" y="1693337"/>
              <a:ext cx="429874" cy="304549"/>
            </a:xfrm>
            <a:custGeom>
              <a:rect b="b" l="l" r="r" t="t"/>
              <a:pathLst>
                <a:path extrusionOk="0" h="128" w="180">
                  <a:moveTo>
                    <a:pt x="25" y="123"/>
                  </a:moveTo>
                  <a:cubicBezTo>
                    <a:pt x="25" y="124"/>
                    <a:pt x="27" y="124"/>
                    <a:pt x="29" y="124"/>
                  </a:cubicBezTo>
                  <a:cubicBezTo>
                    <a:pt x="36" y="124"/>
                    <a:pt x="43" y="123"/>
                    <a:pt x="49" y="127"/>
                  </a:cubicBezTo>
                  <a:cubicBezTo>
                    <a:pt x="52" y="128"/>
                    <a:pt x="56" y="128"/>
                    <a:pt x="57" y="125"/>
                  </a:cubicBezTo>
                  <a:cubicBezTo>
                    <a:pt x="60" y="121"/>
                    <a:pt x="56" y="120"/>
                    <a:pt x="53" y="117"/>
                  </a:cubicBezTo>
                  <a:cubicBezTo>
                    <a:pt x="42" y="108"/>
                    <a:pt x="37" y="98"/>
                    <a:pt x="48" y="85"/>
                  </a:cubicBezTo>
                  <a:cubicBezTo>
                    <a:pt x="58" y="74"/>
                    <a:pt x="66" y="60"/>
                    <a:pt x="79" y="52"/>
                  </a:cubicBezTo>
                  <a:cubicBezTo>
                    <a:pt x="105" y="37"/>
                    <a:pt x="131" y="27"/>
                    <a:pt x="160" y="20"/>
                  </a:cubicBezTo>
                  <a:cubicBezTo>
                    <a:pt x="164" y="19"/>
                    <a:pt x="180" y="20"/>
                    <a:pt x="175" y="8"/>
                  </a:cubicBezTo>
                  <a:cubicBezTo>
                    <a:pt x="172" y="0"/>
                    <a:pt x="161" y="3"/>
                    <a:pt x="153" y="6"/>
                  </a:cubicBezTo>
                  <a:cubicBezTo>
                    <a:pt x="140" y="12"/>
                    <a:pt x="127" y="17"/>
                    <a:pt x="112" y="16"/>
                  </a:cubicBezTo>
                  <a:cubicBezTo>
                    <a:pt x="100" y="16"/>
                    <a:pt x="88" y="21"/>
                    <a:pt x="76" y="26"/>
                  </a:cubicBezTo>
                  <a:cubicBezTo>
                    <a:pt x="67" y="30"/>
                    <a:pt x="55" y="33"/>
                    <a:pt x="51" y="40"/>
                  </a:cubicBezTo>
                  <a:cubicBezTo>
                    <a:pt x="43" y="56"/>
                    <a:pt x="31" y="68"/>
                    <a:pt x="19" y="81"/>
                  </a:cubicBezTo>
                  <a:cubicBezTo>
                    <a:pt x="17" y="82"/>
                    <a:pt x="13" y="82"/>
                    <a:pt x="14" y="85"/>
                  </a:cubicBezTo>
                  <a:cubicBezTo>
                    <a:pt x="18" y="99"/>
                    <a:pt x="6" y="98"/>
                    <a:pt x="0" y="102"/>
                  </a:cubicBezTo>
                  <a:cubicBezTo>
                    <a:pt x="4" y="115"/>
                    <a:pt x="23" y="108"/>
                    <a:pt x="25" y="123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5672191" y="2456059"/>
              <a:ext cx="207525" cy="281641"/>
            </a:xfrm>
            <a:custGeom>
              <a:rect b="b" l="l" r="r" t="t"/>
              <a:pathLst>
                <a:path extrusionOk="0" h="118" w="87">
                  <a:moveTo>
                    <a:pt x="29" y="56"/>
                  </a:moveTo>
                  <a:cubicBezTo>
                    <a:pt x="35" y="57"/>
                    <a:pt x="36" y="62"/>
                    <a:pt x="37" y="66"/>
                  </a:cubicBezTo>
                  <a:cubicBezTo>
                    <a:pt x="38" y="70"/>
                    <a:pt x="38" y="76"/>
                    <a:pt x="33" y="76"/>
                  </a:cubicBezTo>
                  <a:cubicBezTo>
                    <a:pt x="23" y="76"/>
                    <a:pt x="20" y="79"/>
                    <a:pt x="25" y="88"/>
                  </a:cubicBezTo>
                  <a:cubicBezTo>
                    <a:pt x="27" y="93"/>
                    <a:pt x="18" y="93"/>
                    <a:pt x="17" y="97"/>
                  </a:cubicBezTo>
                  <a:cubicBezTo>
                    <a:pt x="23" y="99"/>
                    <a:pt x="29" y="97"/>
                    <a:pt x="33" y="102"/>
                  </a:cubicBezTo>
                  <a:cubicBezTo>
                    <a:pt x="27" y="105"/>
                    <a:pt x="20" y="108"/>
                    <a:pt x="19" y="116"/>
                  </a:cubicBezTo>
                  <a:cubicBezTo>
                    <a:pt x="19" y="116"/>
                    <a:pt x="19" y="116"/>
                    <a:pt x="19" y="116"/>
                  </a:cubicBezTo>
                  <a:cubicBezTo>
                    <a:pt x="31" y="118"/>
                    <a:pt x="42" y="111"/>
                    <a:pt x="53" y="110"/>
                  </a:cubicBezTo>
                  <a:cubicBezTo>
                    <a:pt x="74" y="108"/>
                    <a:pt x="74" y="108"/>
                    <a:pt x="83" y="93"/>
                  </a:cubicBezTo>
                  <a:cubicBezTo>
                    <a:pt x="87" y="86"/>
                    <a:pt x="86" y="81"/>
                    <a:pt x="78" y="81"/>
                  </a:cubicBezTo>
                  <a:cubicBezTo>
                    <a:pt x="70" y="80"/>
                    <a:pt x="68" y="75"/>
                    <a:pt x="67" y="68"/>
                  </a:cubicBezTo>
                  <a:cubicBezTo>
                    <a:pt x="67" y="64"/>
                    <a:pt x="65" y="62"/>
                    <a:pt x="63" y="59"/>
                  </a:cubicBezTo>
                  <a:cubicBezTo>
                    <a:pt x="52" y="46"/>
                    <a:pt x="37" y="37"/>
                    <a:pt x="50" y="13"/>
                  </a:cubicBezTo>
                  <a:cubicBezTo>
                    <a:pt x="42" y="13"/>
                    <a:pt x="36" y="13"/>
                    <a:pt x="30" y="13"/>
                  </a:cubicBezTo>
                  <a:cubicBezTo>
                    <a:pt x="28" y="9"/>
                    <a:pt x="38" y="6"/>
                    <a:pt x="32" y="2"/>
                  </a:cubicBezTo>
                  <a:cubicBezTo>
                    <a:pt x="29" y="0"/>
                    <a:pt x="23" y="1"/>
                    <a:pt x="19" y="2"/>
                  </a:cubicBezTo>
                  <a:cubicBezTo>
                    <a:pt x="12" y="6"/>
                    <a:pt x="14" y="16"/>
                    <a:pt x="5" y="21"/>
                  </a:cubicBezTo>
                  <a:cubicBezTo>
                    <a:pt x="0" y="23"/>
                    <a:pt x="19" y="54"/>
                    <a:pt x="29" y="56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3517436" y="1452124"/>
              <a:ext cx="278946" cy="195397"/>
            </a:xfrm>
            <a:custGeom>
              <a:rect b="b" l="l" r="r" t="t"/>
              <a:pathLst>
                <a:path extrusionOk="0" h="82" w="117">
                  <a:moveTo>
                    <a:pt x="45" y="52"/>
                  </a:moveTo>
                  <a:cubicBezTo>
                    <a:pt x="43" y="60"/>
                    <a:pt x="35" y="54"/>
                    <a:pt x="32" y="59"/>
                  </a:cubicBezTo>
                  <a:cubicBezTo>
                    <a:pt x="42" y="81"/>
                    <a:pt x="74" y="82"/>
                    <a:pt x="89" y="68"/>
                  </a:cubicBezTo>
                  <a:cubicBezTo>
                    <a:pt x="94" y="63"/>
                    <a:pt x="99" y="55"/>
                    <a:pt x="109" y="57"/>
                  </a:cubicBezTo>
                  <a:cubicBezTo>
                    <a:pt x="112" y="57"/>
                    <a:pt x="115" y="55"/>
                    <a:pt x="116" y="52"/>
                  </a:cubicBezTo>
                  <a:cubicBezTo>
                    <a:pt x="117" y="47"/>
                    <a:pt x="111" y="48"/>
                    <a:pt x="110" y="45"/>
                  </a:cubicBezTo>
                  <a:cubicBezTo>
                    <a:pt x="106" y="45"/>
                    <a:pt x="99" y="45"/>
                    <a:pt x="99" y="44"/>
                  </a:cubicBezTo>
                  <a:cubicBezTo>
                    <a:pt x="97" y="34"/>
                    <a:pt x="91" y="34"/>
                    <a:pt x="83" y="29"/>
                  </a:cubicBezTo>
                  <a:cubicBezTo>
                    <a:pt x="70" y="22"/>
                    <a:pt x="55" y="17"/>
                    <a:pt x="44" y="6"/>
                  </a:cubicBezTo>
                  <a:cubicBezTo>
                    <a:pt x="39" y="1"/>
                    <a:pt x="35" y="0"/>
                    <a:pt x="29" y="8"/>
                  </a:cubicBezTo>
                  <a:cubicBezTo>
                    <a:pt x="27" y="12"/>
                    <a:pt x="27" y="20"/>
                    <a:pt x="19" y="21"/>
                  </a:cubicBezTo>
                  <a:cubicBezTo>
                    <a:pt x="0" y="23"/>
                    <a:pt x="17" y="28"/>
                    <a:pt x="18" y="32"/>
                  </a:cubicBezTo>
                  <a:cubicBezTo>
                    <a:pt x="14" y="35"/>
                    <a:pt x="8" y="32"/>
                    <a:pt x="6" y="37"/>
                  </a:cubicBezTo>
                  <a:cubicBezTo>
                    <a:pt x="13" y="56"/>
                    <a:pt x="31" y="49"/>
                    <a:pt x="45" y="52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3778863" y="1559929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6088588" y="1535672"/>
              <a:ext cx="320720" cy="180573"/>
            </a:xfrm>
            <a:custGeom>
              <a:rect b="b" l="l" r="r" t="t"/>
              <a:pathLst>
                <a:path extrusionOk="0" h="76" w="134">
                  <a:moveTo>
                    <a:pt x="11" y="21"/>
                  </a:moveTo>
                  <a:cubicBezTo>
                    <a:pt x="10" y="22"/>
                    <a:pt x="9" y="24"/>
                    <a:pt x="9" y="26"/>
                  </a:cubicBezTo>
                  <a:cubicBezTo>
                    <a:pt x="9" y="33"/>
                    <a:pt x="15" y="37"/>
                    <a:pt x="20" y="39"/>
                  </a:cubicBezTo>
                  <a:cubicBezTo>
                    <a:pt x="23" y="41"/>
                    <a:pt x="31" y="42"/>
                    <a:pt x="32" y="38"/>
                  </a:cubicBezTo>
                  <a:cubicBezTo>
                    <a:pt x="38" y="23"/>
                    <a:pt x="46" y="32"/>
                    <a:pt x="53" y="36"/>
                  </a:cubicBezTo>
                  <a:cubicBezTo>
                    <a:pt x="51" y="41"/>
                    <a:pt x="46" y="39"/>
                    <a:pt x="43" y="41"/>
                  </a:cubicBezTo>
                  <a:cubicBezTo>
                    <a:pt x="36" y="44"/>
                    <a:pt x="30" y="55"/>
                    <a:pt x="34" y="60"/>
                  </a:cubicBezTo>
                  <a:cubicBezTo>
                    <a:pt x="39" y="65"/>
                    <a:pt x="46" y="69"/>
                    <a:pt x="52" y="74"/>
                  </a:cubicBezTo>
                  <a:cubicBezTo>
                    <a:pt x="55" y="76"/>
                    <a:pt x="58" y="76"/>
                    <a:pt x="59" y="72"/>
                  </a:cubicBezTo>
                  <a:cubicBezTo>
                    <a:pt x="63" y="61"/>
                    <a:pt x="74" y="54"/>
                    <a:pt x="78" y="43"/>
                  </a:cubicBezTo>
                  <a:cubicBezTo>
                    <a:pt x="80" y="36"/>
                    <a:pt x="86" y="31"/>
                    <a:pt x="92" y="33"/>
                  </a:cubicBezTo>
                  <a:cubicBezTo>
                    <a:pt x="98" y="35"/>
                    <a:pt x="102" y="41"/>
                    <a:pt x="103" y="47"/>
                  </a:cubicBezTo>
                  <a:cubicBezTo>
                    <a:pt x="103" y="50"/>
                    <a:pt x="100" y="55"/>
                    <a:pt x="105" y="56"/>
                  </a:cubicBezTo>
                  <a:cubicBezTo>
                    <a:pt x="116" y="58"/>
                    <a:pt x="128" y="63"/>
                    <a:pt x="134" y="47"/>
                  </a:cubicBezTo>
                  <a:cubicBezTo>
                    <a:pt x="130" y="45"/>
                    <a:pt x="125" y="45"/>
                    <a:pt x="120" y="42"/>
                  </a:cubicBezTo>
                  <a:cubicBezTo>
                    <a:pt x="106" y="32"/>
                    <a:pt x="95" y="19"/>
                    <a:pt x="79" y="13"/>
                  </a:cubicBezTo>
                  <a:cubicBezTo>
                    <a:pt x="75" y="11"/>
                    <a:pt x="69" y="18"/>
                    <a:pt x="68" y="10"/>
                  </a:cubicBezTo>
                  <a:cubicBezTo>
                    <a:pt x="66" y="0"/>
                    <a:pt x="58" y="2"/>
                    <a:pt x="52" y="4"/>
                  </a:cubicBezTo>
                  <a:cubicBezTo>
                    <a:pt x="40" y="8"/>
                    <a:pt x="56" y="9"/>
                    <a:pt x="54" y="13"/>
                  </a:cubicBezTo>
                  <a:cubicBezTo>
                    <a:pt x="53" y="15"/>
                    <a:pt x="53" y="17"/>
                    <a:pt x="53" y="19"/>
                  </a:cubicBezTo>
                  <a:cubicBezTo>
                    <a:pt x="45" y="17"/>
                    <a:pt x="47" y="7"/>
                    <a:pt x="40" y="5"/>
                  </a:cubicBezTo>
                  <a:cubicBezTo>
                    <a:pt x="38" y="6"/>
                    <a:pt x="36" y="7"/>
                    <a:pt x="36" y="10"/>
                  </a:cubicBezTo>
                  <a:cubicBezTo>
                    <a:pt x="36" y="13"/>
                    <a:pt x="36" y="17"/>
                    <a:pt x="32" y="15"/>
                  </a:cubicBezTo>
                  <a:cubicBezTo>
                    <a:pt x="30" y="14"/>
                    <a:pt x="25" y="11"/>
                    <a:pt x="27" y="7"/>
                  </a:cubicBezTo>
                  <a:cubicBezTo>
                    <a:pt x="28" y="6"/>
                    <a:pt x="33" y="5"/>
                    <a:pt x="28" y="4"/>
                  </a:cubicBezTo>
                  <a:cubicBezTo>
                    <a:pt x="21" y="4"/>
                    <a:pt x="12" y="1"/>
                    <a:pt x="6" y="7"/>
                  </a:cubicBezTo>
                  <a:cubicBezTo>
                    <a:pt x="0" y="13"/>
                    <a:pt x="2" y="19"/>
                    <a:pt x="11" y="2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8070856" y="3926250"/>
              <a:ext cx="266817" cy="278945"/>
            </a:xfrm>
            <a:custGeom>
              <a:rect b="b" l="l" r="r" t="t"/>
              <a:pathLst>
                <a:path extrusionOk="0" h="117" w="112">
                  <a:moveTo>
                    <a:pt x="104" y="102"/>
                  </a:moveTo>
                  <a:cubicBezTo>
                    <a:pt x="104" y="96"/>
                    <a:pt x="105" y="90"/>
                    <a:pt x="109" y="85"/>
                  </a:cubicBezTo>
                  <a:cubicBezTo>
                    <a:pt x="112" y="82"/>
                    <a:pt x="111" y="79"/>
                    <a:pt x="108" y="77"/>
                  </a:cubicBezTo>
                  <a:cubicBezTo>
                    <a:pt x="106" y="76"/>
                    <a:pt x="103" y="76"/>
                    <a:pt x="103" y="77"/>
                  </a:cubicBezTo>
                  <a:cubicBezTo>
                    <a:pt x="104" y="87"/>
                    <a:pt x="98" y="82"/>
                    <a:pt x="96" y="80"/>
                  </a:cubicBezTo>
                  <a:cubicBezTo>
                    <a:pt x="90" y="75"/>
                    <a:pt x="80" y="69"/>
                    <a:pt x="80" y="63"/>
                  </a:cubicBezTo>
                  <a:cubicBezTo>
                    <a:pt x="78" y="44"/>
                    <a:pt x="64" y="41"/>
                    <a:pt x="52" y="34"/>
                  </a:cubicBezTo>
                  <a:cubicBezTo>
                    <a:pt x="48" y="32"/>
                    <a:pt x="46" y="30"/>
                    <a:pt x="44" y="28"/>
                  </a:cubicBezTo>
                  <a:cubicBezTo>
                    <a:pt x="31" y="16"/>
                    <a:pt x="22" y="0"/>
                    <a:pt x="0" y="3"/>
                  </a:cubicBezTo>
                  <a:cubicBezTo>
                    <a:pt x="0" y="9"/>
                    <a:pt x="3" y="13"/>
                    <a:pt x="7" y="17"/>
                  </a:cubicBezTo>
                  <a:cubicBezTo>
                    <a:pt x="25" y="31"/>
                    <a:pt x="39" y="50"/>
                    <a:pt x="48" y="70"/>
                  </a:cubicBezTo>
                  <a:cubicBezTo>
                    <a:pt x="57" y="89"/>
                    <a:pt x="72" y="98"/>
                    <a:pt x="86" y="111"/>
                  </a:cubicBezTo>
                  <a:cubicBezTo>
                    <a:pt x="93" y="117"/>
                    <a:pt x="103" y="112"/>
                    <a:pt x="104" y="102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3526868" y="1690642"/>
              <a:ext cx="404270" cy="140147"/>
            </a:xfrm>
            <a:custGeom>
              <a:rect b="b" l="l" r="r" t="t"/>
              <a:pathLst>
                <a:path extrusionOk="0" h="59" w="170">
                  <a:moveTo>
                    <a:pt x="44" y="35"/>
                  </a:moveTo>
                  <a:cubicBezTo>
                    <a:pt x="44" y="42"/>
                    <a:pt x="47" y="44"/>
                    <a:pt x="53" y="48"/>
                  </a:cubicBezTo>
                  <a:cubicBezTo>
                    <a:pt x="67" y="56"/>
                    <a:pt x="81" y="47"/>
                    <a:pt x="95" y="52"/>
                  </a:cubicBezTo>
                  <a:cubicBezTo>
                    <a:pt x="112" y="59"/>
                    <a:pt x="132" y="45"/>
                    <a:pt x="150" y="51"/>
                  </a:cubicBezTo>
                  <a:cubicBezTo>
                    <a:pt x="163" y="56"/>
                    <a:pt x="170" y="47"/>
                    <a:pt x="170" y="39"/>
                  </a:cubicBezTo>
                  <a:cubicBezTo>
                    <a:pt x="170" y="30"/>
                    <a:pt x="159" y="30"/>
                    <a:pt x="151" y="29"/>
                  </a:cubicBezTo>
                  <a:cubicBezTo>
                    <a:pt x="130" y="27"/>
                    <a:pt x="110" y="34"/>
                    <a:pt x="89" y="30"/>
                  </a:cubicBezTo>
                  <a:cubicBezTo>
                    <a:pt x="82" y="29"/>
                    <a:pt x="64" y="40"/>
                    <a:pt x="69" y="17"/>
                  </a:cubicBezTo>
                  <a:cubicBezTo>
                    <a:pt x="70" y="14"/>
                    <a:pt x="64" y="11"/>
                    <a:pt x="61" y="12"/>
                  </a:cubicBezTo>
                  <a:cubicBezTo>
                    <a:pt x="45" y="14"/>
                    <a:pt x="31" y="6"/>
                    <a:pt x="16" y="2"/>
                  </a:cubicBezTo>
                  <a:cubicBezTo>
                    <a:pt x="11" y="1"/>
                    <a:pt x="3" y="0"/>
                    <a:pt x="2" y="7"/>
                  </a:cubicBezTo>
                  <a:cubicBezTo>
                    <a:pt x="0" y="13"/>
                    <a:pt x="8" y="10"/>
                    <a:pt x="11" y="13"/>
                  </a:cubicBezTo>
                  <a:cubicBezTo>
                    <a:pt x="14" y="16"/>
                    <a:pt x="19" y="17"/>
                    <a:pt x="24" y="17"/>
                  </a:cubicBezTo>
                  <a:cubicBezTo>
                    <a:pt x="37" y="16"/>
                    <a:pt x="45" y="21"/>
                    <a:pt x="44" y="3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5263879" y="2151509"/>
              <a:ext cx="247952" cy="140147"/>
            </a:xfrm>
            <a:custGeom>
              <a:rect b="b" l="l" r="r" t="t"/>
              <a:pathLst>
                <a:path extrusionOk="0" h="59" w="104">
                  <a:moveTo>
                    <a:pt x="100" y="23"/>
                  </a:moveTo>
                  <a:cubicBezTo>
                    <a:pt x="89" y="13"/>
                    <a:pt x="80" y="0"/>
                    <a:pt x="64" y="12"/>
                  </a:cubicBezTo>
                  <a:cubicBezTo>
                    <a:pt x="62" y="14"/>
                    <a:pt x="58" y="12"/>
                    <a:pt x="55" y="13"/>
                  </a:cubicBezTo>
                  <a:cubicBezTo>
                    <a:pt x="48" y="15"/>
                    <a:pt x="39" y="11"/>
                    <a:pt x="36" y="21"/>
                  </a:cubicBezTo>
                  <a:cubicBezTo>
                    <a:pt x="35" y="23"/>
                    <a:pt x="30" y="23"/>
                    <a:pt x="27" y="19"/>
                  </a:cubicBezTo>
                  <a:cubicBezTo>
                    <a:pt x="18" y="3"/>
                    <a:pt x="9" y="5"/>
                    <a:pt x="0" y="23"/>
                  </a:cubicBezTo>
                  <a:cubicBezTo>
                    <a:pt x="6" y="23"/>
                    <a:pt x="12" y="21"/>
                    <a:pt x="19" y="24"/>
                  </a:cubicBezTo>
                  <a:cubicBezTo>
                    <a:pt x="10" y="32"/>
                    <a:pt x="25" y="40"/>
                    <a:pt x="18" y="48"/>
                  </a:cubicBezTo>
                  <a:cubicBezTo>
                    <a:pt x="29" y="48"/>
                    <a:pt x="39" y="59"/>
                    <a:pt x="48" y="57"/>
                  </a:cubicBezTo>
                  <a:cubicBezTo>
                    <a:pt x="67" y="53"/>
                    <a:pt x="86" y="47"/>
                    <a:pt x="100" y="33"/>
                  </a:cubicBezTo>
                  <a:cubicBezTo>
                    <a:pt x="104" y="29"/>
                    <a:pt x="103" y="26"/>
                    <a:pt x="100" y="23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7"/>
            <p:cNvSpPr/>
            <p:nvPr/>
          </p:nvSpPr>
          <p:spPr>
            <a:xfrm>
              <a:off x="8914430" y="3005865"/>
              <a:ext cx="278946" cy="226391"/>
            </a:xfrm>
            <a:custGeom>
              <a:rect b="b" l="l" r="r" t="t"/>
              <a:pathLst>
                <a:path extrusionOk="0" h="95" w="117">
                  <a:moveTo>
                    <a:pt x="77" y="47"/>
                  </a:moveTo>
                  <a:cubicBezTo>
                    <a:pt x="66" y="52"/>
                    <a:pt x="54" y="54"/>
                    <a:pt x="50" y="67"/>
                  </a:cubicBezTo>
                  <a:cubicBezTo>
                    <a:pt x="49" y="69"/>
                    <a:pt x="46" y="67"/>
                    <a:pt x="45" y="67"/>
                  </a:cubicBezTo>
                  <a:cubicBezTo>
                    <a:pt x="29" y="70"/>
                    <a:pt x="12" y="69"/>
                    <a:pt x="0" y="86"/>
                  </a:cubicBezTo>
                  <a:cubicBezTo>
                    <a:pt x="12" y="88"/>
                    <a:pt x="21" y="81"/>
                    <a:pt x="31" y="79"/>
                  </a:cubicBezTo>
                  <a:cubicBezTo>
                    <a:pt x="35" y="78"/>
                    <a:pt x="42" y="76"/>
                    <a:pt x="44" y="81"/>
                  </a:cubicBezTo>
                  <a:cubicBezTo>
                    <a:pt x="47" y="95"/>
                    <a:pt x="52" y="92"/>
                    <a:pt x="57" y="83"/>
                  </a:cubicBezTo>
                  <a:cubicBezTo>
                    <a:pt x="58" y="81"/>
                    <a:pt x="58" y="78"/>
                    <a:pt x="61" y="80"/>
                  </a:cubicBezTo>
                  <a:cubicBezTo>
                    <a:pt x="68" y="85"/>
                    <a:pt x="74" y="80"/>
                    <a:pt x="79" y="77"/>
                  </a:cubicBezTo>
                  <a:cubicBezTo>
                    <a:pt x="89" y="74"/>
                    <a:pt x="102" y="72"/>
                    <a:pt x="100" y="55"/>
                  </a:cubicBezTo>
                  <a:cubicBezTo>
                    <a:pt x="100" y="50"/>
                    <a:pt x="99" y="40"/>
                    <a:pt x="104" y="37"/>
                  </a:cubicBezTo>
                  <a:cubicBezTo>
                    <a:pt x="117" y="29"/>
                    <a:pt x="109" y="19"/>
                    <a:pt x="107" y="10"/>
                  </a:cubicBezTo>
                  <a:cubicBezTo>
                    <a:pt x="104" y="0"/>
                    <a:pt x="98" y="4"/>
                    <a:pt x="94" y="7"/>
                  </a:cubicBezTo>
                  <a:cubicBezTo>
                    <a:pt x="91" y="10"/>
                    <a:pt x="90" y="15"/>
                    <a:pt x="90" y="20"/>
                  </a:cubicBezTo>
                  <a:cubicBezTo>
                    <a:pt x="91" y="31"/>
                    <a:pt x="86" y="42"/>
                    <a:pt x="77" y="47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7"/>
            <p:cNvSpPr/>
            <p:nvPr/>
          </p:nvSpPr>
          <p:spPr>
            <a:xfrm>
              <a:off x="3044440" y="1700076"/>
              <a:ext cx="269513" cy="126671"/>
            </a:xfrm>
            <a:custGeom>
              <a:rect b="b" l="l" r="r" t="t"/>
              <a:pathLst>
                <a:path extrusionOk="0" h="53" w="113">
                  <a:moveTo>
                    <a:pt x="15" y="21"/>
                  </a:moveTo>
                  <a:cubicBezTo>
                    <a:pt x="13" y="21"/>
                    <a:pt x="11" y="23"/>
                    <a:pt x="8" y="23"/>
                  </a:cubicBezTo>
                  <a:cubicBezTo>
                    <a:pt x="3" y="25"/>
                    <a:pt x="0" y="31"/>
                    <a:pt x="0" y="34"/>
                  </a:cubicBezTo>
                  <a:cubicBezTo>
                    <a:pt x="1" y="40"/>
                    <a:pt x="7" y="38"/>
                    <a:pt x="11" y="37"/>
                  </a:cubicBezTo>
                  <a:cubicBezTo>
                    <a:pt x="23" y="34"/>
                    <a:pt x="35" y="35"/>
                    <a:pt x="46" y="38"/>
                  </a:cubicBezTo>
                  <a:cubicBezTo>
                    <a:pt x="44" y="45"/>
                    <a:pt x="38" y="42"/>
                    <a:pt x="32" y="43"/>
                  </a:cubicBezTo>
                  <a:cubicBezTo>
                    <a:pt x="31" y="43"/>
                    <a:pt x="29" y="45"/>
                    <a:pt x="28" y="46"/>
                  </a:cubicBezTo>
                  <a:cubicBezTo>
                    <a:pt x="27" y="50"/>
                    <a:pt x="31" y="49"/>
                    <a:pt x="32" y="51"/>
                  </a:cubicBezTo>
                  <a:cubicBezTo>
                    <a:pt x="35" y="53"/>
                    <a:pt x="39" y="52"/>
                    <a:pt x="42" y="52"/>
                  </a:cubicBezTo>
                  <a:cubicBezTo>
                    <a:pt x="57" y="51"/>
                    <a:pt x="69" y="41"/>
                    <a:pt x="83" y="39"/>
                  </a:cubicBezTo>
                  <a:cubicBezTo>
                    <a:pt x="90" y="38"/>
                    <a:pt x="97" y="41"/>
                    <a:pt x="104" y="38"/>
                  </a:cubicBezTo>
                  <a:cubicBezTo>
                    <a:pt x="111" y="35"/>
                    <a:pt x="113" y="30"/>
                    <a:pt x="113" y="24"/>
                  </a:cubicBezTo>
                  <a:cubicBezTo>
                    <a:pt x="113" y="16"/>
                    <a:pt x="106" y="18"/>
                    <a:pt x="102" y="19"/>
                  </a:cubicBezTo>
                  <a:cubicBezTo>
                    <a:pt x="95" y="21"/>
                    <a:pt x="92" y="21"/>
                    <a:pt x="88" y="15"/>
                  </a:cubicBezTo>
                  <a:cubicBezTo>
                    <a:pt x="85" y="10"/>
                    <a:pt x="84" y="0"/>
                    <a:pt x="73" y="6"/>
                  </a:cubicBezTo>
                  <a:cubicBezTo>
                    <a:pt x="63" y="12"/>
                    <a:pt x="74" y="18"/>
                    <a:pt x="73" y="24"/>
                  </a:cubicBezTo>
                  <a:cubicBezTo>
                    <a:pt x="72" y="25"/>
                    <a:pt x="78" y="25"/>
                    <a:pt x="74" y="30"/>
                  </a:cubicBezTo>
                  <a:cubicBezTo>
                    <a:pt x="69" y="29"/>
                    <a:pt x="62" y="29"/>
                    <a:pt x="59" y="26"/>
                  </a:cubicBezTo>
                  <a:cubicBezTo>
                    <a:pt x="49" y="16"/>
                    <a:pt x="35" y="15"/>
                    <a:pt x="23" y="8"/>
                  </a:cubicBezTo>
                  <a:cubicBezTo>
                    <a:pt x="14" y="4"/>
                    <a:pt x="12" y="12"/>
                    <a:pt x="9" y="15"/>
                  </a:cubicBezTo>
                  <a:cubicBezTo>
                    <a:pt x="5" y="19"/>
                    <a:pt x="13" y="18"/>
                    <a:pt x="15" y="2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8003477" y="1468295"/>
              <a:ext cx="179226" cy="145537"/>
            </a:xfrm>
            <a:custGeom>
              <a:rect b="b" l="l" r="r" t="t"/>
              <a:pathLst>
                <a:path extrusionOk="0" h="61" w="75">
                  <a:moveTo>
                    <a:pt x="9" y="38"/>
                  </a:moveTo>
                  <a:cubicBezTo>
                    <a:pt x="13" y="39"/>
                    <a:pt x="15" y="41"/>
                    <a:pt x="18" y="43"/>
                  </a:cubicBezTo>
                  <a:cubicBezTo>
                    <a:pt x="31" y="48"/>
                    <a:pt x="42" y="57"/>
                    <a:pt x="58" y="56"/>
                  </a:cubicBezTo>
                  <a:cubicBezTo>
                    <a:pt x="73" y="61"/>
                    <a:pt x="71" y="45"/>
                    <a:pt x="73" y="38"/>
                  </a:cubicBezTo>
                  <a:cubicBezTo>
                    <a:pt x="75" y="28"/>
                    <a:pt x="64" y="34"/>
                    <a:pt x="59" y="32"/>
                  </a:cubicBezTo>
                  <a:cubicBezTo>
                    <a:pt x="53" y="29"/>
                    <a:pt x="40" y="31"/>
                    <a:pt x="48" y="17"/>
                  </a:cubicBezTo>
                  <a:cubicBezTo>
                    <a:pt x="49" y="16"/>
                    <a:pt x="49" y="12"/>
                    <a:pt x="48" y="12"/>
                  </a:cubicBezTo>
                  <a:cubicBezTo>
                    <a:pt x="42" y="10"/>
                    <a:pt x="40" y="0"/>
                    <a:pt x="31" y="2"/>
                  </a:cubicBezTo>
                  <a:cubicBezTo>
                    <a:pt x="24" y="3"/>
                    <a:pt x="15" y="3"/>
                    <a:pt x="13" y="13"/>
                  </a:cubicBezTo>
                  <a:cubicBezTo>
                    <a:pt x="12" y="19"/>
                    <a:pt x="8" y="23"/>
                    <a:pt x="6" y="29"/>
                  </a:cubicBezTo>
                  <a:cubicBezTo>
                    <a:pt x="3" y="36"/>
                    <a:pt x="0" y="36"/>
                    <a:pt x="9" y="38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9758006" y="5083809"/>
              <a:ext cx="181922" cy="187311"/>
            </a:xfrm>
            <a:custGeom>
              <a:rect b="b" l="l" r="r" t="t"/>
              <a:pathLst>
                <a:path extrusionOk="0" h="79" w="76">
                  <a:moveTo>
                    <a:pt x="57" y="10"/>
                  </a:moveTo>
                  <a:cubicBezTo>
                    <a:pt x="49" y="31"/>
                    <a:pt x="29" y="39"/>
                    <a:pt x="14" y="52"/>
                  </a:cubicBezTo>
                  <a:cubicBezTo>
                    <a:pt x="8" y="56"/>
                    <a:pt x="0" y="60"/>
                    <a:pt x="4" y="67"/>
                  </a:cubicBezTo>
                  <a:cubicBezTo>
                    <a:pt x="7" y="74"/>
                    <a:pt x="15" y="78"/>
                    <a:pt x="24" y="77"/>
                  </a:cubicBezTo>
                  <a:cubicBezTo>
                    <a:pt x="31" y="79"/>
                    <a:pt x="35" y="74"/>
                    <a:pt x="40" y="68"/>
                  </a:cubicBezTo>
                  <a:cubicBezTo>
                    <a:pt x="44" y="61"/>
                    <a:pt x="46" y="51"/>
                    <a:pt x="55" y="46"/>
                  </a:cubicBezTo>
                  <a:cubicBezTo>
                    <a:pt x="66" y="40"/>
                    <a:pt x="71" y="28"/>
                    <a:pt x="75" y="17"/>
                  </a:cubicBezTo>
                  <a:cubicBezTo>
                    <a:pt x="76" y="15"/>
                    <a:pt x="74" y="9"/>
                    <a:pt x="74" y="10"/>
                  </a:cubicBezTo>
                  <a:cubicBezTo>
                    <a:pt x="68" y="17"/>
                    <a:pt x="61" y="0"/>
                    <a:pt x="57" y="1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3382679" y="1824051"/>
              <a:ext cx="150927" cy="138798"/>
            </a:xfrm>
            <a:custGeom>
              <a:rect b="b" l="l" r="r" t="t"/>
              <a:pathLst>
                <a:path extrusionOk="0" h="58" w="63">
                  <a:moveTo>
                    <a:pt x="10" y="27"/>
                  </a:moveTo>
                  <a:cubicBezTo>
                    <a:pt x="8" y="26"/>
                    <a:pt x="3" y="25"/>
                    <a:pt x="2" y="29"/>
                  </a:cubicBezTo>
                  <a:cubicBezTo>
                    <a:pt x="0" y="33"/>
                    <a:pt x="4" y="37"/>
                    <a:pt x="7" y="37"/>
                  </a:cubicBezTo>
                  <a:cubicBezTo>
                    <a:pt x="16" y="40"/>
                    <a:pt x="22" y="47"/>
                    <a:pt x="29" y="53"/>
                  </a:cubicBezTo>
                  <a:cubicBezTo>
                    <a:pt x="32" y="57"/>
                    <a:pt x="37" y="58"/>
                    <a:pt x="41" y="57"/>
                  </a:cubicBezTo>
                  <a:cubicBezTo>
                    <a:pt x="60" y="51"/>
                    <a:pt x="63" y="46"/>
                    <a:pt x="60" y="25"/>
                  </a:cubicBezTo>
                  <a:cubicBezTo>
                    <a:pt x="55" y="28"/>
                    <a:pt x="49" y="27"/>
                    <a:pt x="44" y="26"/>
                  </a:cubicBezTo>
                  <a:cubicBezTo>
                    <a:pt x="44" y="21"/>
                    <a:pt x="47" y="21"/>
                    <a:pt x="49" y="21"/>
                  </a:cubicBezTo>
                  <a:cubicBezTo>
                    <a:pt x="54" y="20"/>
                    <a:pt x="57" y="16"/>
                    <a:pt x="55" y="12"/>
                  </a:cubicBezTo>
                  <a:cubicBezTo>
                    <a:pt x="52" y="8"/>
                    <a:pt x="47" y="0"/>
                    <a:pt x="43" y="4"/>
                  </a:cubicBezTo>
                  <a:cubicBezTo>
                    <a:pt x="36" y="12"/>
                    <a:pt x="27" y="8"/>
                    <a:pt x="19" y="9"/>
                  </a:cubicBezTo>
                  <a:cubicBezTo>
                    <a:pt x="16" y="10"/>
                    <a:pt x="14" y="12"/>
                    <a:pt x="13" y="15"/>
                  </a:cubicBezTo>
                  <a:cubicBezTo>
                    <a:pt x="13" y="17"/>
                    <a:pt x="13" y="20"/>
                    <a:pt x="15" y="20"/>
                  </a:cubicBezTo>
                  <a:cubicBezTo>
                    <a:pt x="20" y="19"/>
                    <a:pt x="27" y="16"/>
                    <a:pt x="25" y="25"/>
                  </a:cubicBezTo>
                  <a:cubicBezTo>
                    <a:pt x="22" y="34"/>
                    <a:pt x="17" y="32"/>
                    <a:pt x="10" y="27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5581905" y="2575992"/>
              <a:ext cx="123976" cy="121280"/>
            </a:xfrm>
            <a:custGeom>
              <a:rect b="b" l="l" r="r" t="t"/>
              <a:pathLst>
                <a:path extrusionOk="0" h="51" w="52">
                  <a:moveTo>
                    <a:pt x="13" y="51"/>
                  </a:moveTo>
                  <a:cubicBezTo>
                    <a:pt x="23" y="49"/>
                    <a:pt x="34" y="46"/>
                    <a:pt x="43" y="41"/>
                  </a:cubicBezTo>
                  <a:cubicBezTo>
                    <a:pt x="48" y="38"/>
                    <a:pt x="46" y="29"/>
                    <a:pt x="43" y="23"/>
                  </a:cubicBezTo>
                  <a:cubicBezTo>
                    <a:pt x="42" y="20"/>
                    <a:pt x="45" y="18"/>
                    <a:pt x="47" y="15"/>
                  </a:cubicBezTo>
                  <a:cubicBezTo>
                    <a:pt x="52" y="7"/>
                    <a:pt x="49" y="0"/>
                    <a:pt x="39" y="0"/>
                  </a:cubicBezTo>
                  <a:cubicBezTo>
                    <a:pt x="35" y="0"/>
                    <a:pt x="10" y="12"/>
                    <a:pt x="9" y="15"/>
                  </a:cubicBezTo>
                  <a:cubicBezTo>
                    <a:pt x="8" y="18"/>
                    <a:pt x="6" y="21"/>
                    <a:pt x="7" y="22"/>
                  </a:cubicBezTo>
                  <a:cubicBezTo>
                    <a:pt x="13" y="28"/>
                    <a:pt x="11" y="33"/>
                    <a:pt x="6" y="39"/>
                  </a:cubicBezTo>
                  <a:cubicBezTo>
                    <a:pt x="0" y="47"/>
                    <a:pt x="7" y="51"/>
                    <a:pt x="13" y="5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9062663" y="1733764"/>
              <a:ext cx="192702" cy="86244"/>
            </a:xfrm>
            <a:custGeom>
              <a:rect b="b" l="l" r="r" t="t"/>
              <a:pathLst>
                <a:path extrusionOk="0" h="36" w="81">
                  <a:moveTo>
                    <a:pt x="16" y="29"/>
                  </a:moveTo>
                  <a:cubicBezTo>
                    <a:pt x="29" y="26"/>
                    <a:pt x="44" y="36"/>
                    <a:pt x="55" y="22"/>
                  </a:cubicBezTo>
                  <a:cubicBezTo>
                    <a:pt x="56" y="21"/>
                    <a:pt x="55" y="20"/>
                    <a:pt x="55" y="20"/>
                  </a:cubicBezTo>
                  <a:cubicBezTo>
                    <a:pt x="58" y="22"/>
                    <a:pt x="61" y="25"/>
                    <a:pt x="65" y="27"/>
                  </a:cubicBezTo>
                  <a:cubicBezTo>
                    <a:pt x="70" y="30"/>
                    <a:pt x="74" y="29"/>
                    <a:pt x="77" y="23"/>
                  </a:cubicBezTo>
                  <a:cubicBezTo>
                    <a:pt x="79" y="20"/>
                    <a:pt x="81" y="14"/>
                    <a:pt x="77" y="13"/>
                  </a:cubicBezTo>
                  <a:cubicBezTo>
                    <a:pt x="67" y="10"/>
                    <a:pt x="56" y="1"/>
                    <a:pt x="48" y="6"/>
                  </a:cubicBezTo>
                  <a:cubicBezTo>
                    <a:pt x="37" y="13"/>
                    <a:pt x="32" y="8"/>
                    <a:pt x="24" y="4"/>
                  </a:cubicBezTo>
                  <a:cubicBezTo>
                    <a:pt x="17" y="0"/>
                    <a:pt x="12" y="5"/>
                    <a:pt x="8" y="9"/>
                  </a:cubicBezTo>
                  <a:cubicBezTo>
                    <a:pt x="4" y="12"/>
                    <a:pt x="0" y="17"/>
                    <a:pt x="3" y="22"/>
                  </a:cubicBezTo>
                  <a:cubicBezTo>
                    <a:pt x="5" y="27"/>
                    <a:pt x="10" y="31"/>
                    <a:pt x="16" y="29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7"/>
            <p:cNvSpPr/>
            <p:nvPr/>
          </p:nvSpPr>
          <p:spPr>
            <a:xfrm>
              <a:off x="6261077" y="1514111"/>
              <a:ext cx="216958" cy="76811"/>
            </a:xfrm>
            <a:custGeom>
              <a:rect b="b" l="l" r="r" t="t"/>
              <a:pathLst>
                <a:path extrusionOk="0" h="32" w="91">
                  <a:moveTo>
                    <a:pt x="33" y="15"/>
                  </a:moveTo>
                  <a:cubicBezTo>
                    <a:pt x="28" y="17"/>
                    <a:pt x="25" y="19"/>
                    <a:pt x="18" y="23"/>
                  </a:cubicBezTo>
                  <a:cubicBezTo>
                    <a:pt x="46" y="27"/>
                    <a:pt x="70" y="32"/>
                    <a:pt x="91" y="8"/>
                  </a:cubicBezTo>
                  <a:cubicBezTo>
                    <a:pt x="60" y="0"/>
                    <a:pt x="30" y="5"/>
                    <a:pt x="0" y="1"/>
                  </a:cubicBezTo>
                  <a:cubicBezTo>
                    <a:pt x="5" y="24"/>
                    <a:pt x="22" y="9"/>
                    <a:pt x="33" y="1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3338209" y="1700076"/>
              <a:ext cx="180573" cy="102415"/>
            </a:xfrm>
            <a:custGeom>
              <a:rect b="b" l="l" r="r" t="t"/>
              <a:pathLst>
                <a:path extrusionOk="0" h="43" w="76">
                  <a:moveTo>
                    <a:pt x="27" y="8"/>
                  </a:moveTo>
                  <a:cubicBezTo>
                    <a:pt x="26" y="12"/>
                    <a:pt x="26" y="15"/>
                    <a:pt x="25" y="21"/>
                  </a:cubicBezTo>
                  <a:cubicBezTo>
                    <a:pt x="20" y="15"/>
                    <a:pt x="16" y="11"/>
                    <a:pt x="13" y="7"/>
                  </a:cubicBezTo>
                  <a:cubicBezTo>
                    <a:pt x="10" y="4"/>
                    <a:pt x="6" y="2"/>
                    <a:pt x="4" y="4"/>
                  </a:cubicBezTo>
                  <a:cubicBezTo>
                    <a:pt x="0" y="7"/>
                    <a:pt x="2" y="12"/>
                    <a:pt x="5" y="15"/>
                  </a:cubicBezTo>
                  <a:cubicBezTo>
                    <a:pt x="13" y="23"/>
                    <a:pt x="21" y="31"/>
                    <a:pt x="34" y="26"/>
                  </a:cubicBezTo>
                  <a:cubicBezTo>
                    <a:pt x="37" y="25"/>
                    <a:pt x="42" y="23"/>
                    <a:pt x="44" y="28"/>
                  </a:cubicBezTo>
                  <a:cubicBezTo>
                    <a:pt x="48" y="41"/>
                    <a:pt x="53" y="43"/>
                    <a:pt x="66" y="37"/>
                  </a:cubicBezTo>
                  <a:cubicBezTo>
                    <a:pt x="76" y="32"/>
                    <a:pt x="67" y="23"/>
                    <a:pt x="70" y="16"/>
                  </a:cubicBezTo>
                  <a:cubicBezTo>
                    <a:pt x="70" y="14"/>
                    <a:pt x="68" y="6"/>
                    <a:pt x="61" y="7"/>
                  </a:cubicBezTo>
                  <a:cubicBezTo>
                    <a:pt x="53" y="8"/>
                    <a:pt x="46" y="5"/>
                    <a:pt x="37" y="0"/>
                  </a:cubicBezTo>
                  <a:cubicBezTo>
                    <a:pt x="43" y="21"/>
                    <a:pt x="34" y="12"/>
                    <a:pt x="27" y="8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3750565" y="2267400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9175859" y="2628546"/>
              <a:ext cx="70073" cy="242562"/>
            </a:xfrm>
            <a:custGeom>
              <a:rect b="b" l="l" r="r" t="t"/>
              <a:pathLst>
                <a:path extrusionOk="0" h="102" w="29">
                  <a:moveTo>
                    <a:pt x="1" y="15"/>
                  </a:moveTo>
                  <a:cubicBezTo>
                    <a:pt x="6" y="40"/>
                    <a:pt x="4" y="66"/>
                    <a:pt x="1" y="91"/>
                  </a:cubicBezTo>
                  <a:cubicBezTo>
                    <a:pt x="1" y="95"/>
                    <a:pt x="0" y="100"/>
                    <a:pt x="8" y="96"/>
                  </a:cubicBezTo>
                  <a:cubicBezTo>
                    <a:pt x="12" y="94"/>
                    <a:pt x="12" y="102"/>
                    <a:pt x="17" y="102"/>
                  </a:cubicBezTo>
                  <a:cubicBezTo>
                    <a:pt x="18" y="96"/>
                    <a:pt x="14" y="94"/>
                    <a:pt x="11" y="90"/>
                  </a:cubicBezTo>
                  <a:cubicBezTo>
                    <a:pt x="4" y="81"/>
                    <a:pt x="9" y="61"/>
                    <a:pt x="18" y="63"/>
                  </a:cubicBezTo>
                  <a:cubicBezTo>
                    <a:pt x="29" y="64"/>
                    <a:pt x="24" y="60"/>
                    <a:pt x="23" y="55"/>
                  </a:cubicBezTo>
                  <a:cubicBezTo>
                    <a:pt x="21" y="40"/>
                    <a:pt x="10" y="28"/>
                    <a:pt x="15" y="11"/>
                  </a:cubicBezTo>
                  <a:cubicBezTo>
                    <a:pt x="16" y="8"/>
                    <a:pt x="13" y="0"/>
                    <a:pt x="8" y="0"/>
                  </a:cubicBezTo>
                  <a:cubicBezTo>
                    <a:pt x="5" y="0"/>
                    <a:pt x="1" y="5"/>
                    <a:pt x="1" y="10"/>
                  </a:cubicBezTo>
                  <a:cubicBezTo>
                    <a:pt x="1" y="12"/>
                    <a:pt x="1" y="13"/>
                    <a:pt x="1" y="1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9931842" y="4988131"/>
              <a:ext cx="114544" cy="130714"/>
            </a:xfrm>
            <a:custGeom>
              <a:rect b="b" l="l" r="r" t="t"/>
              <a:pathLst>
                <a:path extrusionOk="0" h="55" w="48">
                  <a:moveTo>
                    <a:pt x="22" y="4"/>
                  </a:moveTo>
                  <a:cubicBezTo>
                    <a:pt x="21" y="0"/>
                    <a:pt x="12" y="3"/>
                    <a:pt x="12" y="4"/>
                  </a:cubicBezTo>
                  <a:cubicBezTo>
                    <a:pt x="12" y="13"/>
                    <a:pt x="5" y="19"/>
                    <a:pt x="2" y="27"/>
                  </a:cubicBezTo>
                  <a:cubicBezTo>
                    <a:pt x="0" y="34"/>
                    <a:pt x="10" y="32"/>
                    <a:pt x="12" y="37"/>
                  </a:cubicBezTo>
                  <a:cubicBezTo>
                    <a:pt x="13" y="40"/>
                    <a:pt x="15" y="43"/>
                    <a:pt x="14" y="46"/>
                  </a:cubicBezTo>
                  <a:cubicBezTo>
                    <a:pt x="14" y="49"/>
                    <a:pt x="10" y="52"/>
                    <a:pt x="14" y="54"/>
                  </a:cubicBezTo>
                  <a:cubicBezTo>
                    <a:pt x="17" y="55"/>
                    <a:pt x="22" y="55"/>
                    <a:pt x="24" y="52"/>
                  </a:cubicBezTo>
                  <a:cubicBezTo>
                    <a:pt x="30" y="39"/>
                    <a:pt x="37" y="27"/>
                    <a:pt x="47" y="17"/>
                  </a:cubicBezTo>
                  <a:cubicBezTo>
                    <a:pt x="48" y="16"/>
                    <a:pt x="47" y="13"/>
                    <a:pt x="47" y="9"/>
                  </a:cubicBezTo>
                  <a:cubicBezTo>
                    <a:pt x="36" y="14"/>
                    <a:pt x="28" y="18"/>
                    <a:pt x="22" y="4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3564600" y="2053138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2906989" y="1669081"/>
              <a:ext cx="164402" cy="83549"/>
            </a:xfrm>
            <a:custGeom>
              <a:rect b="b" l="l" r="r" t="t"/>
              <a:pathLst>
                <a:path extrusionOk="0" h="35" w="69">
                  <a:moveTo>
                    <a:pt x="13" y="32"/>
                  </a:moveTo>
                  <a:cubicBezTo>
                    <a:pt x="16" y="32"/>
                    <a:pt x="18" y="33"/>
                    <a:pt x="21" y="33"/>
                  </a:cubicBezTo>
                  <a:cubicBezTo>
                    <a:pt x="29" y="34"/>
                    <a:pt x="37" y="35"/>
                    <a:pt x="39" y="23"/>
                  </a:cubicBezTo>
                  <a:cubicBezTo>
                    <a:pt x="41" y="12"/>
                    <a:pt x="44" y="16"/>
                    <a:pt x="48" y="22"/>
                  </a:cubicBezTo>
                  <a:cubicBezTo>
                    <a:pt x="51" y="27"/>
                    <a:pt x="53" y="27"/>
                    <a:pt x="57" y="24"/>
                  </a:cubicBezTo>
                  <a:cubicBezTo>
                    <a:pt x="64" y="18"/>
                    <a:pt x="69" y="12"/>
                    <a:pt x="68" y="4"/>
                  </a:cubicBezTo>
                  <a:cubicBezTo>
                    <a:pt x="68" y="0"/>
                    <a:pt x="61" y="1"/>
                    <a:pt x="57" y="4"/>
                  </a:cubicBezTo>
                  <a:cubicBezTo>
                    <a:pt x="53" y="6"/>
                    <a:pt x="49" y="5"/>
                    <a:pt x="45" y="3"/>
                  </a:cubicBezTo>
                  <a:cubicBezTo>
                    <a:pt x="41" y="1"/>
                    <a:pt x="38" y="5"/>
                    <a:pt x="35" y="7"/>
                  </a:cubicBezTo>
                  <a:cubicBezTo>
                    <a:pt x="28" y="13"/>
                    <a:pt x="20" y="19"/>
                    <a:pt x="11" y="22"/>
                  </a:cubicBezTo>
                  <a:cubicBezTo>
                    <a:pt x="6" y="23"/>
                    <a:pt x="0" y="24"/>
                    <a:pt x="1" y="30"/>
                  </a:cubicBezTo>
                  <a:cubicBezTo>
                    <a:pt x="2" y="35"/>
                    <a:pt x="9" y="31"/>
                    <a:pt x="13" y="32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3313953" y="1566667"/>
              <a:ext cx="161708" cy="87592"/>
            </a:xfrm>
            <a:custGeom>
              <a:rect b="b" l="l" r="r" t="t"/>
              <a:pathLst>
                <a:path extrusionOk="0" h="37" w="68">
                  <a:moveTo>
                    <a:pt x="4" y="12"/>
                  </a:moveTo>
                  <a:cubicBezTo>
                    <a:pt x="9" y="15"/>
                    <a:pt x="17" y="12"/>
                    <a:pt x="21" y="18"/>
                  </a:cubicBezTo>
                  <a:cubicBezTo>
                    <a:pt x="19" y="23"/>
                    <a:pt x="11" y="19"/>
                    <a:pt x="10" y="28"/>
                  </a:cubicBezTo>
                  <a:cubicBezTo>
                    <a:pt x="26" y="22"/>
                    <a:pt x="40" y="27"/>
                    <a:pt x="53" y="35"/>
                  </a:cubicBezTo>
                  <a:cubicBezTo>
                    <a:pt x="56" y="37"/>
                    <a:pt x="61" y="36"/>
                    <a:pt x="64" y="33"/>
                  </a:cubicBezTo>
                  <a:cubicBezTo>
                    <a:pt x="68" y="27"/>
                    <a:pt x="62" y="25"/>
                    <a:pt x="60" y="23"/>
                  </a:cubicBezTo>
                  <a:cubicBezTo>
                    <a:pt x="44" y="11"/>
                    <a:pt x="27" y="0"/>
                    <a:pt x="5" y="3"/>
                  </a:cubicBezTo>
                  <a:cubicBezTo>
                    <a:pt x="2" y="3"/>
                    <a:pt x="0" y="4"/>
                    <a:pt x="0" y="7"/>
                  </a:cubicBezTo>
                  <a:cubicBezTo>
                    <a:pt x="0" y="9"/>
                    <a:pt x="2" y="11"/>
                    <a:pt x="4" y="12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8309375" y="4186332"/>
              <a:ext cx="227738" cy="86244"/>
            </a:xfrm>
            <a:custGeom>
              <a:rect b="b" l="l" r="r" t="t"/>
              <a:pathLst>
                <a:path extrusionOk="0" h="36" w="96">
                  <a:moveTo>
                    <a:pt x="96" y="33"/>
                  </a:moveTo>
                  <a:cubicBezTo>
                    <a:pt x="88" y="24"/>
                    <a:pt x="76" y="30"/>
                    <a:pt x="74" y="24"/>
                  </a:cubicBezTo>
                  <a:cubicBezTo>
                    <a:pt x="69" y="13"/>
                    <a:pt x="61" y="16"/>
                    <a:pt x="53" y="15"/>
                  </a:cubicBezTo>
                  <a:cubicBezTo>
                    <a:pt x="45" y="14"/>
                    <a:pt x="38" y="14"/>
                    <a:pt x="30" y="11"/>
                  </a:cubicBezTo>
                  <a:cubicBezTo>
                    <a:pt x="21" y="7"/>
                    <a:pt x="9" y="0"/>
                    <a:pt x="0" y="14"/>
                  </a:cubicBezTo>
                  <a:cubicBezTo>
                    <a:pt x="11" y="19"/>
                    <a:pt x="21" y="26"/>
                    <a:pt x="35" y="21"/>
                  </a:cubicBezTo>
                  <a:cubicBezTo>
                    <a:pt x="36" y="21"/>
                    <a:pt x="39" y="23"/>
                    <a:pt x="41" y="24"/>
                  </a:cubicBezTo>
                  <a:cubicBezTo>
                    <a:pt x="57" y="36"/>
                    <a:pt x="76" y="33"/>
                    <a:pt x="96" y="33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7"/>
            <p:cNvSpPr/>
            <p:nvPr/>
          </p:nvSpPr>
          <p:spPr>
            <a:xfrm>
              <a:off x="8170575" y="1570710"/>
              <a:ext cx="142841" cy="83549"/>
            </a:xfrm>
            <a:custGeom>
              <a:rect b="b" l="l" r="r" t="t"/>
              <a:pathLst>
                <a:path extrusionOk="0" h="35" w="60">
                  <a:moveTo>
                    <a:pt x="52" y="24"/>
                  </a:moveTo>
                  <a:cubicBezTo>
                    <a:pt x="57" y="23"/>
                    <a:pt x="60" y="19"/>
                    <a:pt x="56" y="14"/>
                  </a:cubicBezTo>
                  <a:cubicBezTo>
                    <a:pt x="43" y="0"/>
                    <a:pt x="16" y="3"/>
                    <a:pt x="6" y="18"/>
                  </a:cubicBezTo>
                  <a:cubicBezTo>
                    <a:pt x="4" y="22"/>
                    <a:pt x="2" y="25"/>
                    <a:pt x="0" y="30"/>
                  </a:cubicBezTo>
                  <a:cubicBezTo>
                    <a:pt x="19" y="35"/>
                    <a:pt x="35" y="27"/>
                    <a:pt x="52" y="24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9131389" y="2888627"/>
              <a:ext cx="145537" cy="114543"/>
            </a:xfrm>
            <a:custGeom>
              <a:rect b="b" l="l" r="r" t="t"/>
              <a:pathLst>
                <a:path extrusionOk="0" h="48" w="61">
                  <a:moveTo>
                    <a:pt x="19" y="8"/>
                  </a:moveTo>
                  <a:cubicBezTo>
                    <a:pt x="18" y="16"/>
                    <a:pt x="17" y="24"/>
                    <a:pt x="8" y="29"/>
                  </a:cubicBezTo>
                  <a:cubicBezTo>
                    <a:pt x="1" y="33"/>
                    <a:pt x="0" y="40"/>
                    <a:pt x="6" y="48"/>
                  </a:cubicBezTo>
                  <a:cubicBezTo>
                    <a:pt x="4" y="33"/>
                    <a:pt x="14" y="38"/>
                    <a:pt x="21" y="37"/>
                  </a:cubicBezTo>
                  <a:cubicBezTo>
                    <a:pt x="25" y="37"/>
                    <a:pt x="28" y="41"/>
                    <a:pt x="29" y="41"/>
                  </a:cubicBezTo>
                  <a:cubicBezTo>
                    <a:pt x="36" y="32"/>
                    <a:pt x="49" y="33"/>
                    <a:pt x="57" y="25"/>
                  </a:cubicBezTo>
                  <a:cubicBezTo>
                    <a:pt x="61" y="20"/>
                    <a:pt x="57" y="17"/>
                    <a:pt x="55" y="17"/>
                  </a:cubicBezTo>
                  <a:cubicBezTo>
                    <a:pt x="40" y="24"/>
                    <a:pt x="34" y="11"/>
                    <a:pt x="26" y="4"/>
                  </a:cubicBezTo>
                  <a:cubicBezTo>
                    <a:pt x="25" y="3"/>
                    <a:pt x="24" y="0"/>
                    <a:pt x="21" y="2"/>
                  </a:cubicBezTo>
                  <a:cubicBezTo>
                    <a:pt x="19" y="3"/>
                    <a:pt x="19" y="5"/>
                    <a:pt x="19" y="8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8613924" y="4062355"/>
              <a:ext cx="109154" cy="111847"/>
            </a:xfrm>
            <a:custGeom>
              <a:rect b="b" l="l" r="r" t="t"/>
              <a:pathLst>
                <a:path extrusionOk="0" h="47" w="46">
                  <a:moveTo>
                    <a:pt x="7" y="17"/>
                  </a:moveTo>
                  <a:cubicBezTo>
                    <a:pt x="2" y="24"/>
                    <a:pt x="0" y="30"/>
                    <a:pt x="8" y="36"/>
                  </a:cubicBezTo>
                  <a:cubicBezTo>
                    <a:pt x="17" y="43"/>
                    <a:pt x="14" y="28"/>
                    <a:pt x="20" y="29"/>
                  </a:cubicBezTo>
                  <a:cubicBezTo>
                    <a:pt x="25" y="31"/>
                    <a:pt x="24" y="36"/>
                    <a:pt x="27" y="40"/>
                  </a:cubicBezTo>
                  <a:cubicBezTo>
                    <a:pt x="29" y="42"/>
                    <a:pt x="30" y="47"/>
                    <a:pt x="34" y="45"/>
                  </a:cubicBezTo>
                  <a:cubicBezTo>
                    <a:pt x="38" y="44"/>
                    <a:pt x="41" y="40"/>
                    <a:pt x="38" y="37"/>
                  </a:cubicBezTo>
                  <a:cubicBezTo>
                    <a:pt x="36" y="33"/>
                    <a:pt x="41" y="29"/>
                    <a:pt x="36" y="25"/>
                  </a:cubicBezTo>
                  <a:cubicBezTo>
                    <a:pt x="29" y="20"/>
                    <a:pt x="35" y="16"/>
                    <a:pt x="39" y="14"/>
                  </a:cubicBezTo>
                  <a:cubicBezTo>
                    <a:pt x="41" y="12"/>
                    <a:pt x="46" y="13"/>
                    <a:pt x="46" y="8"/>
                  </a:cubicBezTo>
                  <a:cubicBezTo>
                    <a:pt x="36" y="0"/>
                    <a:pt x="22" y="25"/>
                    <a:pt x="14" y="5"/>
                  </a:cubicBezTo>
                  <a:cubicBezTo>
                    <a:pt x="6" y="6"/>
                    <a:pt x="11" y="14"/>
                    <a:pt x="7" y="17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3846242" y="3484250"/>
              <a:ext cx="207525" cy="88939"/>
            </a:xfrm>
            <a:custGeom>
              <a:rect b="b" l="l" r="r" t="t"/>
              <a:pathLst>
                <a:path extrusionOk="0" h="37" w="87">
                  <a:moveTo>
                    <a:pt x="22" y="4"/>
                  </a:moveTo>
                  <a:cubicBezTo>
                    <a:pt x="15" y="1"/>
                    <a:pt x="6" y="0"/>
                    <a:pt x="0" y="9"/>
                  </a:cubicBezTo>
                  <a:cubicBezTo>
                    <a:pt x="2" y="7"/>
                    <a:pt x="5" y="5"/>
                    <a:pt x="7" y="7"/>
                  </a:cubicBezTo>
                  <a:cubicBezTo>
                    <a:pt x="21" y="17"/>
                    <a:pt x="40" y="16"/>
                    <a:pt x="52" y="29"/>
                  </a:cubicBezTo>
                  <a:cubicBezTo>
                    <a:pt x="59" y="37"/>
                    <a:pt x="68" y="36"/>
                    <a:pt x="77" y="36"/>
                  </a:cubicBezTo>
                  <a:cubicBezTo>
                    <a:pt x="80" y="36"/>
                    <a:pt x="84" y="37"/>
                    <a:pt x="85" y="33"/>
                  </a:cubicBezTo>
                  <a:cubicBezTo>
                    <a:pt x="87" y="28"/>
                    <a:pt x="82" y="28"/>
                    <a:pt x="79" y="26"/>
                  </a:cubicBezTo>
                  <a:cubicBezTo>
                    <a:pt x="60" y="19"/>
                    <a:pt x="41" y="10"/>
                    <a:pt x="22" y="4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7"/>
            <p:cNvSpPr/>
            <p:nvPr/>
          </p:nvSpPr>
          <p:spPr>
            <a:xfrm>
              <a:off x="8694778" y="3823835"/>
              <a:ext cx="130714" cy="97025"/>
            </a:xfrm>
            <a:custGeom>
              <a:rect b="b" l="l" r="r" t="t"/>
              <a:pathLst>
                <a:path extrusionOk="0" h="41" w="55">
                  <a:moveTo>
                    <a:pt x="46" y="10"/>
                  </a:moveTo>
                  <a:cubicBezTo>
                    <a:pt x="45" y="0"/>
                    <a:pt x="40" y="2"/>
                    <a:pt x="34" y="6"/>
                  </a:cubicBezTo>
                  <a:cubicBezTo>
                    <a:pt x="30" y="9"/>
                    <a:pt x="28" y="17"/>
                    <a:pt x="22" y="14"/>
                  </a:cubicBezTo>
                  <a:cubicBezTo>
                    <a:pt x="10" y="9"/>
                    <a:pt x="7" y="18"/>
                    <a:pt x="0" y="27"/>
                  </a:cubicBezTo>
                  <a:cubicBezTo>
                    <a:pt x="14" y="22"/>
                    <a:pt x="23" y="20"/>
                    <a:pt x="24" y="36"/>
                  </a:cubicBezTo>
                  <a:cubicBezTo>
                    <a:pt x="24" y="41"/>
                    <a:pt x="30" y="41"/>
                    <a:pt x="34" y="41"/>
                  </a:cubicBezTo>
                  <a:cubicBezTo>
                    <a:pt x="41" y="40"/>
                    <a:pt x="36" y="37"/>
                    <a:pt x="36" y="34"/>
                  </a:cubicBezTo>
                  <a:cubicBezTo>
                    <a:pt x="35" y="32"/>
                    <a:pt x="36" y="30"/>
                    <a:pt x="38" y="29"/>
                  </a:cubicBezTo>
                  <a:cubicBezTo>
                    <a:pt x="55" y="28"/>
                    <a:pt x="46" y="17"/>
                    <a:pt x="46" y="1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7"/>
            <p:cNvSpPr/>
            <p:nvPr/>
          </p:nvSpPr>
          <p:spPr>
            <a:xfrm>
              <a:off x="9243236" y="5087852"/>
              <a:ext cx="80854" cy="98372"/>
            </a:xfrm>
            <a:custGeom>
              <a:rect b="b" l="l" r="r" t="t"/>
              <a:pathLst>
                <a:path extrusionOk="0" h="41" w="34">
                  <a:moveTo>
                    <a:pt x="22" y="6"/>
                  </a:moveTo>
                  <a:cubicBezTo>
                    <a:pt x="14" y="12"/>
                    <a:pt x="8" y="8"/>
                    <a:pt x="0" y="5"/>
                  </a:cubicBezTo>
                  <a:cubicBezTo>
                    <a:pt x="1" y="14"/>
                    <a:pt x="3" y="20"/>
                    <a:pt x="4" y="27"/>
                  </a:cubicBezTo>
                  <a:cubicBezTo>
                    <a:pt x="4" y="34"/>
                    <a:pt x="12" y="41"/>
                    <a:pt x="18" y="38"/>
                  </a:cubicBezTo>
                  <a:cubicBezTo>
                    <a:pt x="26" y="33"/>
                    <a:pt x="34" y="25"/>
                    <a:pt x="34" y="14"/>
                  </a:cubicBezTo>
                  <a:cubicBezTo>
                    <a:pt x="34" y="6"/>
                    <a:pt x="29" y="0"/>
                    <a:pt x="22" y="6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7"/>
            <p:cNvSpPr/>
            <p:nvPr/>
          </p:nvSpPr>
          <p:spPr>
            <a:xfrm>
              <a:off x="8638181" y="3610921"/>
              <a:ext cx="74116" cy="119933"/>
            </a:xfrm>
            <a:custGeom>
              <a:rect b="b" l="l" r="r" t="t"/>
              <a:pathLst>
                <a:path extrusionOk="0" h="50" w="31">
                  <a:moveTo>
                    <a:pt x="7" y="25"/>
                  </a:moveTo>
                  <a:cubicBezTo>
                    <a:pt x="0" y="33"/>
                    <a:pt x="12" y="37"/>
                    <a:pt x="12" y="44"/>
                  </a:cubicBezTo>
                  <a:cubicBezTo>
                    <a:pt x="12" y="50"/>
                    <a:pt x="19" y="45"/>
                    <a:pt x="23" y="46"/>
                  </a:cubicBezTo>
                  <a:cubicBezTo>
                    <a:pt x="22" y="36"/>
                    <a:pt x="25" y="27"/>
                    <a:pt x="29" y="17"/>
                  </a:cubicBezTo>
                  <a:cubicBezTo>
                    <a:pt x="31" y="10"/>
                    <a:pt x="29" y="2"/>
                    <a:pt x="19" y="1"/>
                  </a:cubicBezTo>
                  <a:cubicBezTo>
                    <a:pt x="8" y="0"/>
                    <a:pt x="11" y="8"/>
                    <a:pt x="11" y="13"/>
                  </a:cubicBezTo>
                  <a:cubicBezTo>
                    <a:pt x="11" y="17"/>
                    <a:pt x="11" y="21"/>
                    <a:pt x="7" y="2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7"/>
            <p:cNvSpPr/>
            <p:nvPr/>
          </p:nvSpPr>
          <p:spPr>
            <a:xfrm>
              <a:off x="4060504" y="3563757"/>
              <a:ext cx="136104" cy="61987"/>
            </a:xfrm>
            <a:custGeom>
              <a:rect b="b" l="l" r="r" t="t"/>
              <a:pathLst>
                <a:path extrusionOk="0" h="26" w="57">
                  <a:moveTo>
                    <a:pt x="57" y="16"/>
                  </a:moveTo>
                  <a:cubicBezTo>
                    <a:pt x="47" y="6"/>
                    <a:pt x="35" y="8"/>
                    <a:pt x="25" y="5"/>
                  </a:cubicBezTo>
                  <a:cubicBezTo>
                    <a:pt x="9" y="0"/>
                    <a:pt x="8" y="4"/>
                    <a:pt x="15" y="17"/>
                  </a:cubicBezTo>
                  <a:cubicBezTo>
                    <a:pt x="9" y="18"/>
                    <a:pt x="5" y="18"/>
                    <a:pt x="0" y="18"/>
                  </a:cubicBezTo>
                  <a:cubicBezTo>
                    <a:pt x="20" y="26"/>
                    <a:pt x="38" y="22"/>
                    <a:pt x="57" y="16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7"/>
            <p:cNvSpPr/>
            <p:nvPr/>
          </p:nvSpPr>
          <p:spPr>
            <a:xfrm>
              <a:off x="7715098" y="3827880"/>
              <a:ext cx="56597" cy="92982"/>
            </a:xfrm>
            <a:custGeom>
              <a:rect b="b" l="l" r="r" t="t"/>
              <a:pathLst>
                <a:path extrusionOk="0" h="39" w="24">
                  <a:moveTo>
                    <a:pt x="8" y="0"/>
                  </a:moveTo>
                  <a:cubicBezTo>
                    <a:pt x="7" y="1"/>
                    <a:pt x="6" y="1"/>
                    <a:pt x="5" y="1"/>
                  </a:cubicBezTo>
                  <a:cubicBezTo>
                    <a:pt x="0" y="5"/>
                    <a:pt x="3" y="34"/>
                    <a:pt x="9" y="37"/>
                  </a:cubicBezTo>
                  <a:cubicBezTo>
                    <a:pt x="10" y="38"/>
                    <a:pt x="12" y="39"/>
                    <a:pt x="14" y="38"/>
                  </a:cubicBezTo>
                  <a:cubicBezTo>
                    <a:pt x="21" y="34"/>
                    <a:pt x="24" y="29"/>
                    <a:pt x="23" y="22"/>
                  </a:cubicBezTo>
                  <a:cubicBezTo>
                    <a:pt x="21" y="13"/>
                    <a:pt x="16" y="6"/>
                    <a:pt x="8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3900145" y="1873911"/>
              <a:ext cx="1200" cy="1200"/>
            </a:xfrm>
            <a:prstGeom prst="ellipse">
              <a:avLst/>
            </a:pr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7"/>
            <p:cNvSpPr/>
            <p:nvPr/>
          </p:nvSpPr>
          <p:spPr>
            <a:xfrm>
              <a:off x="3898796" y="1841569"/>
              <a:ext cx="99719" cy="66030"/>
            </a:xfrm>
            <a:custGeom>
              <a:rect b="b" l="l" r="r" t="t"/>
              <a:pathLst>
                <a:path extrusionOk="0" h="28" w="42">
                  <a:moveTo>
                    <a:pt x="28" y="26"/>
                  </a:moveTo>
                  <a:cubicBezTo>
                    <a:pt x="25" y="21"/>
                    <a:pt x="29" y="21"/>
                    <a:pt x="32" y="20"/>
                  </a:cubicBezTo>
                  <a:cubicBezTo>
                    <a:pt x="35" y="19"/>
                    <a:pt x="41" y="23"/>
                    <a:pt x="42" y="18"/>
                  </a:cubicBezTo>
                  <a:cubicBezTo>
                    <a:pt x="36" y="4"/>
                    <a:pt x="22" y="11"/>
                    <a:pt x="13" y="6"/>
                  </a:cubicBezTo>
                  <a:cubicBezTo>
                    <a:pt x="2" y="0"/>
                    <a:pt x="0" y="4"/>
                    <a:pt x="1" y="14"/>
                  </a:cubicBezTo>
                  <a:cubicBezTo>
                    <a:pt x="9" y="20"/>
                    <a:pt x="16" y="28"/>
                    <a:pt x="28" y="26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7"/>
            <p:cNvSpPr/>
            <p:nvPr/>
          </p:nvSpPr>
          <p:spPr>
            <a:xfrm>
              <a:off x="3964827" y="1903558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8692083" y="3703903"/>
              <a:ext cx="101068" cy="110500"/>
            </a:xfrm>
            <a:custGeom>
              <a:rect b="b" l="l" r="r" t="t"/>
              <a:pathLst>
                <a:path extrusionOk="0" h="46" w="42">
                  <a:moveTo>
                    <a:pt x="31" y="46"/>
                  </a:moveTo>
                  <a:cubicBezTo>
                    <a:pt x="38" y="39"/>
                    <a:pt x="42" y="31"/>
                    <a:pt x="35" y="26"/>
                  </a:cubicBezTo>
                  <a:cubicBezTo>
                    <a:pt x="24" y="18"/>
                    <a:pt x="19" y="0"/>
                    <a:pt x="0" y="7"/>
                  </a:cubicBezTo>
                  <a:cubicBezTo>
                    <a:pt x="19" y="13"/>
                    <a:pt x="21" y="33"/>
                    <a:pt x="31" y="46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8692083" y="3721422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3487789" y="1597661"/>
              <a:ext cx="79507" cy="56597"/>
            </a:xfrm>
            <a:custGeom>
              <a:rect b="b" l="l" r="r" t="t"/>
              <a:pathLst>
                <a:path extrusionOk="0" h="24" w="33">
                  <a:moveTo>
                    <a:pt x="27" y="20"/>
                  </a:moveTo>
                  <a:cubicBezTo>
                    <a:pt x="30" y="19"/>
                    <a:pt x="32" y="19"/>
                    <a:pt x="32" y="15"/>
                  </a:cubicBezTo>
                  <a:cubicBezTo>
                    <a:pt x="33" y="12"/>
                    <a:pt x="32" y="8"/>
                    <a:pt x="30" y="9"/>
                  </a:cubicBezTo>
                  <a:cubicBezTo>
                    <a:pt x="19" y="12"/>
                    <a:pt x="11" y="0"/>
                    <a:pt x="0" y="3"/>
                  </a:cubicBezTo>
                  <a:cubicBezTo>
                    <a:pt x="7" y="21"/>
                    <a:pt x="12" y="24"/>
                    <a:pt x="27" y="2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9289053" y="1776886"/>
              <a:ext cx="106458" cy="43122"/>
            </a:xfrm>
            <a:custGeom>
              <a:rect b="b" l="l" r="r" t="t"/>
              <a:pathLst>
                <a:path extrusionOk="0" h="18" w="45">
                  <a:moveTo>
                    <a:pt x="45" y="7"/>
                  </a:moveTo>
                  <a:cubicBezTo>
                    <a:pt x="30" y="1"/>
                    <a:pt x="15" y="10"/>
                    <a:pt x="3" y="0"/>
                  </a:cubicBezTo>
                  <a:cubicBezTo>
                    <a:pt x="3" y="0"/>
                    <a:pt x="0" y="1"/>
                    <a:pt x="0" y="2"/>
                  </a:cubicBezTo>
                  <a:cubicBezTo>
                    <a:pt x="0" y="4"/>
                    <a:pt x="1" y="6"/>
                    <a:pt x="2" y="7"/>
                  </a:cubicBezTo>
                  <a:cubicBezTo>
                    <a:pt x="12" y="17"/>
                    <a:pt x="30" y="18"/>
                    <a:pt x="45" y="7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7"/>
            <p:cNvSpPr/>
            <p:nvPr/>
          </p:nvSpPr>
          <p:spPr>
            <a:xfrm>
              <a:off x="3528216" y="1767454"/>
              <a:ext cx="74116" cy="52554"/>
            </a:xfrm>
            <a:custGeom>
              <a:rect b="b" l="l" r="r" t="t"/>
              <a:pathLst>
                <a:path extrusionOk="0" h="22" w="31">
                  <a:moveTo>
                    <a:pt x="16" y="2"/>
                  </a:moveTo>
                  <a:cubicBezTo>
                    <a:pt x="11" y="4"/>
                    <a:pt x="1" y="0"/>
                    <a:pt x="1" y="10"/>
                  </a:cubicBezTo>
                  <a:cubicBezTo>
                    <a:pt x="0" y="19"/>
                    <a:pt x="9" y="13"/>
                    <a:pt x="13" y="15"/>
                  </a:cubicBezTo>
                  <a:cubicBezTo>
                    <a:pt x="16" y="17"/>
                    <a:pt x="19" y="18"/>
                    <a:pt x="22" y="19"/>
                  </a:cubicBezTo>
                  <a:cubicBezTo>
                    <a:pt x="31" y="22"/>
                    <a:pt x="31" y="16"/>
                    <a:pt x="30" y="10"/>
                  </a:cubicBezTo>
                  <a:cubicBezTo>
                    <a:pt x="29" y="2"/>
                    <a:pt x="22" y="3"/>
                    <a:pt x="16" y="2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7"/>
            <p:cNvSpPr/>
            <p:nvPr/>
          </p:nvSpPr>
          <p:spPr>
            <a:xfrm>
              <a:off x="3983693" y="2089521"/>
              <a:ext cx="57946" cy="44469"/>
            </a:xfrm>
            <a:custGeom>
              <a:rect b="b" l="l" r="r" t="t"/>
              <a:pathLst>
                <a:path extrusionOk="0" h="19" w="24">
                  <a:moveTo>
                    <a:pt x="12" y="18"/>
                  </a:moveTo>
                  <a:cubicBezTo>
                    <a:pt x="19" y="19"/>
                    <a:pt x="24" y="17"/>
                    <a:pt x="23" y="9"/>
                  </a:cubicBezTo>
                  <a:cubicBezTo>
                    <a:pt x="23" y="3"/>
                    <a:pt x="18" y="0"/>
                    <a:pt x="11" y="0"/>
                  </a:cubicBezTo>
                  <a:cubicBezTo>
                    <a:pt x="3" y="0"/>
                    <a:pt x="0" y="4"/>
                    <a:pt x="0" y="11"/>
                  </a:cubicBezTo>
                  <a:cubicBezTo>
                    <a:pt x="0" y="19"/>
                    <a:pt x="6" y="18"/>
                    <a:pt x="12" y="18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10058513" y="1960155"/>
              <a:ext cx="90287" cy="28299"/>
            </a:xfrm>
            <a:custGeom>
              <a:rect b="b" l="l" r="r" t="t"/>
              <a:pathLst>
                <a:path extrusionOk="0" h="12" w="38">
                  <a:moveTo>
                    <a:pt x="27" y="12"/>
                  </a:moveTo>
                  <a:cubicBezTo>
                    <a:pt x="31" y="12"/>
                    <a:pt x="38" y="11"/>
                    <a:pt x="38" y="6"/>
                  </a:cubicBezTo>
                  <a:cubicBezTo>
                    <a:pt x="38" y="1"/>
                    <a:pt x="31" y="1"/>
                    <a:pt x="26" y="0"/>
                  </a:cubicBezTo>
                  <a:cubicBezTo>
                    <a:pt x="18" y="0"/>
                    <a:pt x="10" y="3"/>
                    <a:pt x="0" y="12"/>
                  </a:cubicBezTo>
                  <a:cubicBezTo>
                    <a:pt x="12" y="12"/>
                    <a:pt x="19" y="12"/>
                    <a:pt x="27" y="12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3137423" y="1635393"/>
              <a:ext cx="64683" cy="45817"/>
            </a:xfrm>
            <a:custGeom>
              <a:rect b="b" l="l" r="r" t="t"/>
              <a:pathLst>
                <a:path extrusionOk="0" h="19" w="27">
                  <a:moveTo>
                    <a:pt x="18" y="4"/>
                  </a:moveTo>
                  <a:cubicBezTo>
                    <a:pt x="11" y="4"/>
                    <a:pt x="1" y="2"/>
                    <a:pt x="0" y="12"/>
                  </a:cubicBezTo>
                  <a:cubicBezTo>
                    <a:pt x="0" y="17"/>
                    <a:pt x="7" y="19"/>
                    <a:pt x="13" y="19"/>
                  </a:cubicBezTo>
                  <a:cubicBezTo>
                    <a:pt x="21" y="19"/>
                    <a:pt x="27" y="16"/>
                    <a:pt x="27" y="8"/>
                  </a:cubicBezTo>
                  <a:cubicBezTo>
                    <a:pt x="27" y="0"/>
                    <a:pt x="21" y="6"/>
                    <a:pt x="18" y="4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8692083" y="3778019"/>
              <a:ext cx="52555" cy="64683"/>
            </a:xfrm>
            <a:custGeom>
              <a:rect b="b" l="l" r="r" t="t"/>
              <a:pathLst>
                <a:path extrusionOk="0" h="27" w="22">
                  <a:moveTo>
                    <a:pt x="10" y="25"/>
                  </a:moveTo>
                  <a:cubicBezTo>
                    <a:pt x="11" y="26"/>
                    <a:pt x="13" y="27"/>
                    <a:pt x="15" y="25"/>
                  </a:cubicBezTo>
                  <a:cubicBezTo>
                    <a:pt x="17" y="22"/>
                    <a:pt x="20" y="18"/>
                    <a:pt x="22" y="15"/>
                  </a:cubicBezTo>
                  <a:cubicBezTo>
                    <a:pt x="19" y="11"/>
                    <a:pt x="17" y="7"/>
                    <a:pt x="14" y="4"/>
                  </a:cubicBezTo>
                  <a:cubicBezTo>
                    <a:pt x="11" y="0"/>
                    <a:pt x="8" y="0"/>
                    <a:pt x="3" y="0"/>
                  </a:cubicBezTo>
                  <a:cubicBezTo>
                    <a:pt x="0" y="0"/>
                    <a:pt x="0" y="3"/>
                    <a:pt x="0" y="5"/>
                  </a:cubicBezTo>
                  <a:cubicBezTo>
                    <a:pt x="0" y="11"/>
                    <a:pt x="3" y="12"/>
                    <a:pt x="8" y="11"/>
                  </a:cubicBezTo>
                  <a:cubicBezTo>
                    <a:pt x="12" y="10"/>
                    <a:pt x="12" y="13"/>
                    <a:pt x="11" y="16"/>
                  </a:cubicBezTo>
                  <a:cubicBezTo>
                    <a:pt x="9" y="19"/>
                    <a:pt x="4" y="21"/>
                    <a:pt x="10" y="2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7"/>
            <p:cNvSpPr/>
            <p:nvPr/>
          </p:nvSpPr>
          <p:spPr>
            <a:xfrm>
              <a:off x="6952377" y="1476379"/>
              <a:ext cx="97025" cy="66030"/>
            </a:xfrm>
            <a:custGeom>
              <a:rect b="b" l="l" r="r" t="t"/>
              <a:pathLst>
                <a:path extrusionOk="0" h="28" w="41">
                  <a:moveTo>
                    <a:pt x="41" y="8"/>
                  </a:moveTo>
                  <a:cubicBezTo>
                    <a:pt x="25" y="0"/>
                    <a:pt x="16" y="16"/>
                    <a:pt x="0" y="20"/>
                  </a:cubicBezTo>
                  <a:cubicBezTo>
                    <a:pt x="20" y="28"/>
                    <a:pt x="28" y="9"/>
                    <a:pt x="41" y="8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8887479" y="3210695"/>
              <a:ext cx="52555" cy="75464"/>
            </a:xfrm>
            <a:custGeom>
              <a:rect b="b" l="l" r="r" t="t"/>
              <a:pathLst>
                <a:path extrusionOk="0" h="32" w="22">
                  <a:moveTo>
                    <a:pt x="0" y="12"/>
                  </a:moveTo>
                  <a:cubicBezTo>
                    <a:pt x="6" y="11"/>
                    <a:pt x="9" y="12"/>
                    <a:pt x="8" y="19"/>
                  </a:cubicBezTo>
                  <a:cubicBezTo>
                    <a:pt x="7" y="23"/>
                    <a:pt x="3" y="28"/>
                    <a:pt x="9" y="30"/>
                  </a:cubicBezTo>
                  <a:cubicBezTo>
                    <a:pt x="16" y="32"/>
                    <a:pt x="17" y="25"/>
                    <a:pt x="19" y="21"/>
                  </a:cubicBezTo>
                  <a:cubicBezTo>
                    <a:pt x="22" y="16"/>
                    <a:pt x="20" y="11"/>
                    <a:pt x="15" y="7"/>
                  </a:cubicBezTo>
                  <a:cubicBezTo>
                    <a:pt x="7" y="0"/>
                    <a:pt x="4" y="7"/>
                    <a:pt x="0" y="12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27"/>
            <p:cNvSpPr/>
            <p:nvPr/>
          </p:nvSpPr>
          <p:spPr>
            <a:xfrm>
              <a:off x="8657046" y="3446518"/>
              <a:ext cx="43122" cy="68725"/>
            </a:xfrm>
            <a:custGeom>
              <a:rect b="b" l="l" r="r" t="t"/>
              <a:pathLst>
                <a:path extrusionOk="0" h="29" w="18">
                  <a:moveTo>
                    <a:pt x="5" y="28"/>
                  </a:moveTo>
                  <a:cubicBezTo>
                    <a:pt x="14" y="23"/>
                    <a:pt x="14" y="13"/>
                    <a:pt x="18" y="4"/>
                  </a:cubicBezTo>
                  <a:cubicBezTo>
                    <a:pt x="18" y="0"/>
                    <a:pt x="14" y="0"/>
                    <a:pt x="11" y="1"/>
                  </a:cubicBezTo>
                  <a:cubicBezTo>
                    <a:pt x="4" y="4"/>
                    <a:pt x="0" y="11"/>
                    <a:pt x="0" y="19"/>
                  </a:cubicBezTo>
                  <a:cubicBezTo>
                    <a:pt x="0" y="23"/>
                    <a:pt x="3" y="29"/>
                    <a:pt x="5" y="28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7"/>
            <p:cNvSpPr/>
            <p:nvPr/>
          </p:nvSpPr>
          <p:spPr>
            <a:xfrm>
              <a:off x="9147560" y="1851002"/>
              <a:ext cx="74116" cy="40426"/>
            </a:xfrm>
            <a:custGeom>
              <a:rect b="b" l="l" r="r" t="t"/>
              <a:pathLst>
                <a:path extrusionOk="0" h="17" w="31">
                  <a:moveTo>
                    <a:pt x="23" y="4"/>
                  </a:moveTo>
                  <a:cubicBezTo>
                    <a:pt x="15" y="0"/>
                    <a:pt x="8" y="1"/>
                    <a:pt x="0" y="8"/>
                  </a:cubicBezTo>
                  <a:cubicBezTo>
                    <a:pt x="7" y="10"/>
                    <a:pt x="13" y="13"/>
                    <a:pt x="19" y="15"/>
                  </a:cubicBezTo>
                  <a:cubicBezTo>
                    <a:pt x="23" y="16"/>
                    <a:pt x="29" y="17"/>
                    <a:pt x="30" y="11"/>
                  </a:cubicBezTo>
                  <a:cubicBezTo>
                    <a:pt x="31" y="8"/>
                    <a:pt x="27" y="6"/>
                    <a:pt x="23" y="4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7"/>
            <p:cNvSpPr/>
            <p:nvPr/>
          </p:nvSpPr>
          <p:spPr>
            <a:xfrm>
              <a:off x="6130363" y="3081329"/>
              <a:ext cx="72768" cy="59293"/>
            </a:xfrm>
            <a:custGeom>
              <a:rect b="b" l="l" r="r" t="t"/>
              <a:pathLst>
                <a:path extrusionOk="0" h="25" w="31">
                  <a:moveTo>
                    <a:pt x="24" y="5"/>
                  </a:moveTo>
                  <a:cubicBezTo>
                    <a:pt x="18" y="3"/>
                    <a:pt x="7" y="0"/>
                    <a:pt x="4" y="7"/>
                  </a:cubicBezTo>
                  <a:cubicBezTo>
                    <a:pt x="0" y="14"/>
                    <a:pt x="10" y="15"/>
                    <a:pt x="15" y="17"/>
                  </a:cubicBezTo>
                  <a:cubicBezTo>
                    <a:pt x="18" y="18"/>
                    <a:pt x="20" y="20"/>
                    <a:pt x="26" y="25"/>
                  </a:cubicBezTo>
                  <a:cubicBezTo>
                    <a:pt x="23" y="16"/>
                    <a:pt x="31" y="8"/>
                    <a:pt x="24" y="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7"/>
            <p:cNvSpPr/>
            <p:nvPr/>
          </p:nvSpPr>
          <p:spPr>
            <a:xfrm>
              <a:off x="8382144" y="3570494"/>
              <a:ext cx="57946" cy="45817"/>
            </a:xfrm>
            <a:custGeom>
              <a:rect b="b" l="l" r="r" t="t"/>
              <a:pathLst>
                <a:path extrusionOk="0" h="19" w="24">
                  <a:moveTo>
                    <a:pt x="22" y="6"/>
                  </a:moveTo>
                  <a:cubicBezTo>
                    <a:pt x="24" y="0"/>
                    <a:pt x="17" y="4"/>
                    <a:pt x="14" y="1"/>
                  </a:cubicBezTo>
                  <a:cubicBezTo>
                    <a:pt x="9" y="3"/>
                    <a:pt x="2" y="2"/>
                    <a:pt x="1" y="10"/>
                  </a:cubicBezTo>
                  <a:cubicBezTo>
                    <a:pt x="0" y="15"/>
                    <a:pt x="3" y="18"/>
                    <a:pt x="9" y="18"/>
                  </a:cubicBezTo>
                  <a:cubicBezTo>
                    <a:pt x="17" y="19"/>
                    <a:pt x="19" y="11"/>
                    <a:pt x="22" y="6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7"/>
            <p:cNvSpPr/>
            <p:nvPr/>
          </p:nvSpPr>
          <p:spPr>
            <a:xfrm>
              <a:off x="7128908" y="1457514"/>
              <a:ext cx="74116" cy="47164"/>
            </a:xfrm>
            <a:custGeom>
              <a:rect b="b" l="l" r="r" t="t"/>
              <a:pathLst>
                <a:path extrusionOk="0" h="20" w="31">
                  <a:moveTo>
                    <a:pt x="31" y="16"/>
                  </a:moveTo>
                  <a:cubicBezTo>
                    <a:pt x="21" y="11"/>
                    <a:pt x="9" y="0"/>
                    <a:pt x="0" y="19"/>
                  </a:cubicBezTo>
                  <a:cubicBezTo>
                    <a:pt x="11" y="19"/>
                    <a:pt x="21" y="20"/>
                    <a:pt x="31" y="16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7"/>
            <p:cNvSpPr/>
            <p:nvPr/>
          </p:nvSpPr>
          <p:spPr>
            <a:xfrm>
              <a:off x="7250189" y="1483117"/>
              <a:ext cx="68726" cy="36383"/>
            </a:xfrm>
            <a:custGeom>
              <a:rect b="b" l="l" r="r" t="t"/>
              <a:pathLst>
                <a:path extrusionOk="0" h="15" w="29">
                  <a:moveTo>
                    <a:pt x="14" y="14"/>
                  </a:moveTo>
                  <a:cubicBezTo>
                    <a:pt x="20" y="13"/>
                    <a:pt x="23" y="9"/>
                    <a:pt x="29" y="6"/>
                  </a:cubicBezTo>
                  <a:cubicBezTo>
                    <a:pt x="23" y="1"/>
                    <a:pt x="17" y="0"/>
                    <a:pt x="13" y="1"/>
                  </a:cubicBezTo>
                  <a:cubicBezTo>
                    <a:pt x="7" y="1"/>
                    <a:pt x="0" y="5"/>
                    <a:pt x="1" y="10"/>
                  </a:cubicBezTo>
                  <a:cubicBezTo>
                    <a:pt x="2" y="15"/>
                    <a:pt x="9" y="14"/>
                    <a:pt x="14" y="14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7"/>
            <p:cNvSpPr/>
            <p:nvPr/>
          </p:nvSpPr>
          <p:spPr>
            <a:xfrm>
              <a:off x="6025252" y="3012604"/>
              <a:ext cx="43122" cy="56597"/>
            </a:xfrm>
            <a:custGeom>
              <a:rect b="b" l="l" r="r" t="t"/>
              <a:pathLst>
                <a:path extrusionOk="0" h="24" w="18">
                  <a:moveTo>
                    <a:pt x="9" y="23"/>
                  </a:moveTo>
                  <a:cubicBezTo>
                    <a:pt x="15" y="23"/>
                    <a:pt x="18" y="18"/>
                    <a:pt x="18" y="11"/>
                  </a:cubicBezTo>
                  <a:cubicBezTo>
                    <a:pt x="18" y="6"/>
                    <a:pt x="18" y="0"/>
                    <a:pt x="11" y="1"/>
                  </a:cubicBezTo>
                  <a:cubicBezTo>
                    <a:pt x="5" y="1"/>
                    <a:pt x="0" y="6"/>
                    <a:pt x="6" y="13"/>
                  </a:cubicBezTo>
                  <a:cubicBezTo>
                    <a:pt x="3" y="18"/>
                    <a:pt x="4" y="24"/>
                    <a:pt x="9" y="23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7"/>
            <p:cNvSpPr/>
            <p:nvPr/>
          </p:nvSpPr>
          <p:spPr>
            <a:xfrm>
              <a:off x="8948120" y="3198567"/>
              <a:ext cx="59293" cy="49860"/>
            </a:xfrm>
            <a:custGeom>
              <a:rect b="b" l="l" r="r" t="t"/>
              <a:pathLst>
                <a:path extrusionOk="0" h="21" w="25">
                  <a:moveTo>
                    <a:pt x="6" y="19"/>
                  </a:moveTo>
                  <a:cubicBezTo>
                    <a:pt x="11" y="13"/>
                    <a:pt x="24" y="17"/>
                    <a:pt x="25" y="4"/>
                  </a:cubicBezTo>
                  <a:cubicBezTo>
                    <a:pt x="16" y="0"/>
                    <a:pt x="10" y="6"/>
                    <a:pt x="3" y="9"/>
                  </a:cubicBezTo>
                  <a:cubicBezTo>
                    <a:pt x="0" y="11"/>
                    <a:pt x="1" y="14"/>
                    <a:pt x="2" y="17"/>
                  </a:cubicBezTo>
                  <a:cubicBezTo>
                    <a:pt x="2" y="19"/>
                    <a:pt x="5" y="21"/>
                    <a:pt x="6" y="19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7"/>
            <p:cNvSpPr/>
            <p:nvPr/>
          </p:nvSpPr>
          <p:spPr>
            <a:xfrm>
              <a:off x="3137423" y="1604399"/>
              <a:ext cx="83549" cy="33689"/>
            </a:xfrm>
            <a:custGeom>
              <a:rect b="b" l="l" r="r" t="t"/>
              <a:pathLst>
                <a:path extrusionOk="0" h="14" w="35">
                  <a:moveTo>
                    <a:pt x="25" y="11"/>
                  </a:moveTo>
                  <a:cubicBezTo>
                    <a:pt x="28" y="11"/>
                    <a:pt x="35" y="14"/>
                    <a:pt x="34" y="8"/>
                  </a:cubicBezTo>
                  <a:cubicBezTo>
                    <a:pt x="34" y="3"/>
                    <a:pt x="29" y="0"/>
                    <a:pt x="24" y="1"/>
                  </a:cubicBezTo>
                  <a:cubicBezTo>
                    <a:pt x="16" y="3"/>
                    <a:pt x="8" y="5"/>
                    <a:pt x="0" y="7"/>
                  </a:cubicBezTo>
                  <a:cubicBezTo>
                    <a:pt x="0" y="9"/>
                    <a:pt x="0" y="10"/>
                    <a:pt x="0" y="11"/>
                  </a:cubicBezTo>
                  <a:cubicBezTo>
                    <a:pt x="9" y="11"/>
                    <a:pt x="17" y="11"/>
                    <a:pt x="25" y="1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7162597" y="1508721"/>
              <a:ext cx="84897" cy="33689"/>
            </a:xfrm>
            <a:custGeom>
              <a:rect b="b" l="l" r="r" t="t"/>
              <a:pathLst>
                <a:path extrusionOk="0" h="14" w="36">
                  <a:moveTo>
                    <a:pt x="36" y="4"/>
                  </a:moveTo>
                  <a:cubicBezTo>
                    <a:pt x="22" y="2"/>
                    <a:pt x="11" y="0"/>
                    <a:pt x="0" y="10"/>
                  </a:cubicBezTo>
                  <a:cubicBezTo>
                    <a:pt x="14" y="14"/>
                    <a:pt x="23" y="9"/>
                    <a:pt x="36" y="4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8824144" y="4013843"/>
              <a:ext cx="32342" cy="48512"/>
            </a:xfrm>
            <a:custGeom>
              <a:rect b="b" l="l" r="r" t="t"/>
              <a:pathLst>
                <a:path extrusionOk="0" h="20" w="14">
                  <a:moveTo>
                    <a:pt x="5" y="0"/>
                  </a:moveTo>
                  <a:cubicBezTo>
                    <a:pt x="0" y="0"/>
                    <a:pt x="2" y="6"/>
                    <a:pt x="1" y="10"/>
                  </a:cubicBezTo>
                  <a:cubicBezTo>
                    <a:pt x="1" y="15"/>
                    <a:pt x="2" y="20"/>
                    <a:pt x="7" y="20"/>
                  </a:cubicBezTo>
                  <a:cubicBezTo>
                    <a:pt x="11" y="20"/>
                    <a:pt x="14" y="15"/>
                    <a:pt x="14" y="11"/>
                  </a:cubicBezTo>
                  <a:cubicBezTo>
                    <a:pt x="14" y="5"/>
                    <a:pt x="10" y="1"/>
                    <a:pt x="5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9330829" y="4167465"/>
              <a:ext cx="86244" cy="52554"/>
            </a:xfrm>
            <a:custGeom>
              <a:rect b="b" l="l" r="r" t="t"/>
              <a:pathLst>
                <a:path extrusionOk="0" h="22" w="36">
                  <a:moveTo>
                    <a:pt x="36" y="0"/>
                  </a:moveTo>
                  <a:cubicBezTo>
                    <a:pt x="28" y="17"/>
                    <a:pt x="12" y="8"/>
                    <a:pt x="0" y="12"/>
                  </a:cubicBezTo>
                  <a:cubicBezTo>
                    <a:pt x="17" y="22"/>
                    <a:pt x="30" y="18"/>
                    <a:pt x="36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8558674" y="4242929"/>
              <a:ext cx="64683" cy="43122"/>
            </a:xfrm>
            <a:custGeom>
              <a:rect b="b" l="l" r="r" t="t"/>
              <a:pathLst>
                <a:path extrusionOk="0" h="18" w="27">
                  <a:moveTo>
                    <a:pt x="1" y="9"/>
                  </a:moveTo>
                  <a:cubicBezTo>
                    <a:pt x="1" y="9"/>
                    <a:pt x="0" y="12"/>
                    <a:pt x="0" y="13"/>
                  </a:cubicBezTo>
                  <a:cubicBezTo>
                    <a:pt x="8" y="18"/>
                    <a:pt x="16" y="15"/>
                    <a:pt x="24" y="12"/>
                  </a:cubicBezTo>
                  <a:cubicBezTo>
                    <a:pt x="24" y="12"/>
                    <a:pt x="25" y="11"/>
                    <a:pt x="27" y="9"/>
                  </a:cubicBezTo>
                  <a:cubicBezTo>
                    <a:pt x="17" y="0"/>
                    <a:pt x="9" y="10"/>
                    <a:pt x="1" y="9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6103412" y="2549041"/>
              <a:ext cx="30994" cy="43122"/>
            </a:xfrm>
            <a:custGeom>
              <a:rect b="b" l="l" r="r" t="t"/>
              <a:pathLst>
                <a:path extrusionOk="0" h="18" w="13">
                  <a:moveTo>
                    <a:pt x="6" y="17"/>
                  </a:moveTo>
                  <a:cubicBezTo>
                    <a:pt x="11" y="18"/>
                    <a:pt x="11" y="12"/>
                    <a:pt x="12" y="10"/>
                  </a:cubicBezTo>
                  <a:cubicBezTo>
                    <a:pt x="13" y="2"/>
                    <a:pt x="9" y="2"/>
                    <a:pt x="5" y="1"/>
                  </a:cubicBezTo>
                  <a:cubicBezTo>
                    <a:pt x="1" y="0"/>
                    <a:pt x="0" y="2"/>
                    <a:pt x="0" y="6"/>
                  </a:cubicBezTo>
                  <a:cubicBezTo>
                    <a:pt x="0" y="10"/>
                    <a:pt x="1" y="16"/>
                    <a:pt x="6" y="17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8654351" y="4028665"/>
              <a:ext cx="61987" cy="30993"/>
            </a:xfrm>
            <a:custGeom>
              <a:rect b="b" l="l" r="r" t="t"/>
              <a:pathLst>
                <a:path extrusionOk="0" h="13" w="26">
                  <a:moveTo>
                    <a:pt x="0" y="13"/>
                  </a:moveTo>
                  <a:cubicBezTo>
                    <a:pt x="8" y="6"/>
                    <a:pt x="18" y="11"/>
                    <a:pt x="26" y="4"/>
                  </a:cubicBezTo>
                  <a:cubicBezTo>
                    <a:pt x="5" y="0"/>
                    <a:pt x="2" y="0"/>
                    <a:pt x="0" y="13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8847053" y="4121648"/>
              <a:ext cx="57946" cy="30993"/>
            </a:xfrm>
            <a:custGeom>
              <a:rect b="b" l="l" r="r" t="t"/>
              <a:pathLst>
                <a:path extrusionOk="0" h="13" w="24">
                  <a:moveTo>
                    <a:pt x="2" y="5"/>
                  </a:moveTo>
                  <a:cubicBezTo>
                    <a:pt x="0" y="11"/>
                    <a:pt x="7" y="8"/>
                    <a:pt x="10" y="9"/>
                  </a:cubicBezTo>
                  <a:cubicBezTo>
                    <a:pt x="14" y="10"/>
                    <a:pt x="18" y="11"/>
                    <a:pt x="24" y="13"/>
                  </a:cubicBezTo>
                  <a:cubicBezTo>
                    <a:pt x="22" y="5"/>
                    <a:pt x="17" y="3"/>
                    <a:pt x="12" y="2"/>
                  </a:cubicBezTo>
                  <a:cubicBezTo>
                    <a:pt x="8" y="1"/>
                    <a:pt x="2" y="0"/>
                    <a:pt x="2" y="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7"/>
            <p:cNvSpPr/>
            <p:nvPr/>
          </p:nvSpPr>
          <p:spPr>
            <a:xfrm>
              <a:off x="2656342" y="2616420"/>
              <a:ext cx="35036" cy="49860"/>
            </a:xfrm>
            <a:custGeom>
              <a:rect b="b" l="l" r="r" t="t"/>
              <a:pathLst>
                <a:path extrusionOk="0" h="21" w="15">
                  <a:moveTo>
                    <a:pt x="4" y="1"/>
                  </a:moveTo>
                  <a:cubicBezTo>
                    <a:pt x="0" y="2"/>
                    <a:pt x="0" y="5"/>
                    <a:pt x="2" y="8"/>
                  </a:cubicBezTo>
                  <a:cubicBezTo>
                    <a:pt x="5" y="14"/>
                    <a:pt x="6" y="20"/>
                    <a:pt x="15" y="21"/>
                  </a:cubicBezTo>
                  <a:cubicBezTo>
                    <a:pt x="14" y="15"/>
                    <a:pt x="13" y="10"/>
                    <a:pt x="12" y="5"/>
                  </a:cubicBezTo>
                  <a:cubicBezTo>
                    <a:pt x="11" y="0"/>
                    <a:pt x="7" y="1"/>
                    <a:pt x="4" y="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7"/>
            <p:cNvSpPr/>
            <p:nvPr/>
          </p:nvSpPr>
          <p:spPr>
            <a:xfrm>
              <a:off x="6971243" y="2036967"/>
              <a:ext cx="55251" cy="43122"/>
            </a:xfrm>
            <a:custGeom>
              <a:rect b="b" l="l" r="r" t="t"/>
              <a:pathLst>
                <a:path extrusionOk="0" h="18" w="23">
                  <a:moveTo>
                    <a:pt x="2" y="8"/>
                  </a:moveTo>
                  <a:cubicBezTo>
                    <a:pt x="0" y="10"/>
                    <a:pt x="2" y="14"/>
                    <a:pt x="5" y="15"/>
                  </a:cubicBezTo>
                  <a:cubicBezTo>
                    <a:pt x="13" y="18"/>
                    <a:pt x="17" y="12"/>
                    <a:pt x="23" y="5"/>
                  </a:cubicBezTo>
                  <a:cubicBezTo>
                    <a:pt x="14" y="5"/>
                    <a:pt x="7" y="0"/>
                    <a:pt x="2" y="8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8650308" y="4257751"/>
              <a:ext cx="53903" cy="25603"/>
            </a:xfrm>
            <a:custGeom>
              <a:rect b="b" l="l" r="r" t="t"/>
              <a:pathLst>
                <a:path extrusionOk="0" h="11" w="23">
                  <a:moveTo>
                    <a:pt x="0" y="5"/>
                  </a:moveTo>
                  <a:cubicBezTo>
                    <a:pt x="8" y="11"/>
                    <a:pt x="15" y="8"/>
                    <a:pt x="23" y="5"/>
                  </a:cubicBezTo>
                  <a:cubicBezTo>
                    <a:pt x="9" y="0"/>
                    <a:pt x="9" y="0"/>
                    <a:pt x="0" y="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3828723" y="2301089"/>
              <a:ext cx="43122" cy="36383"/>
            </a:xfrm>
            <a:custGeom>
              <a:rect b="b" l="l" r="r" t="t"/>
              <a:pathLst>
                <a:path extrusionOk="0" h="15" w="18">
                  <a:moveTo>
                    <a:pt x="0" y="11"/>
                  </a:moveTo>
                  <a:cubicBezTo>
                    <a:pt x="8" y="15"/>
                    <a:pt x="13" y="11"/>
                    <a:pt x="17" y="6"/>
                  </a:cubicBezTo>
                  <a:cubicBezTo>
                    <a:pt x="18" y="4"/>
                    <a:pt x="18" y="2"/>
                    <a:pt x="16" y="1"/>
                  </a:cubicBezTo>
                  <a:cubicBezTo>
                    <a:pt x="8" y="0"/>
                    <a:pt x="4" y="3"/>
                    <a:pt x="0" y="1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7"/>
            <p:cNvSpPr/>
            <p:nvPr/>
          </p:nvSpPr>
          <p:spPr>
            <a:xfrm>
              <a:off x="9918367" y="4935577"/>
              <a:ext cx="44471" cy="49860"/>
            </a:xfrm>
            <a:custGeom>
              <a:rect b="b" l="l" r="r" t="t"/>
              <a:pathLst>
                <a:path extrusionOk="0" h="21" w="19">
                  <a:moveTo>
                    <a:pt x="17" y="21"/>
                  </a:moveTo>
                  <a:cubicBezTo>
                    <a:pt x="19" y="14"/>
                    <a:pt x="13" y="9"/>
                    <a:pt x="11" y="4"/>
                  </a:cubicBezTo>
                  <a:cubicBezTo>
                    <a:pt x="9" y="0"/>
                    <a:pt x="6" y="0"/>
                    <a:pt x="3" y="2"/>
                  </a:cubicBezTo>
                  <a:cubicBezTo>
                    <a:pt x="0" y="4"/>
                    <a:pt x="2" y="7"/>
                    <a:pt x="4" y="9"/>
                  </a:cubicBezTo>
                  <a:cubicBezTo>
                    <a:pt x="8" y="13"/>
                    <a:pt x="12" y="17"/>
                    <a:pt x="17" y="2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10302421" y="2287614"/>
              <a:ext cx="66032" cy="22908"/>
            </a:xfrm>
            <a:custGeom>
              <a:rect b="b" l="l" r="r" t="t"/>
              <a:pathLst>
                <a:path extrusionOk="0" h="10" w="28">
                  <a:moveTo>
                    <a:pt x="0" y="2"/>
                  </a:moveTo>
                  <a:cubicBezTo>
                    <a:pt x="9" y="10"/>
                    <a:pt x="16" y="7"/>
                    <a:pt x="28" y="6"/>
                  </a:cubicBezTo>
                  <a:cubicBezTo>
                    <a:pt x="17" y="0"/>
                    <a:pt x="9" y="1"/>
                    <a:pt x="0" y="2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4299023" y="2749828"/>
              <a:ext cx="59293" cy="26951"/>
            </a:xfrm>
            <a:custGeom>
              <a:rect b="b" l="l" r="r" t="t"/>
              <a:pathLst>
                <a:path extrusionOk="0" h="11" w="25">
                  <a:moveTo>
                    <a:pt x="25" y="9"/>
                  </a:moveTo>
                  <a:cubicBezTo>
                    <a:pt x="17" y="4"/>
                    <a:pt x="10" y="2"/>
                    <a:pt x="0" y="0"/>
                  </a:cubicBezTo>
                  <a:cubicBezTo>
                    <a:pt x="13" y="11"/>
                    <a:pt x="13" y="11"/>
                    <a:pt x="25" y="9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7"/>
            <p:cNvSpPr/>
            <p:nvPr/>
          </p:nvSpPr>
          <p:spPr>
            <a:xfrm>
              <a:off x="3540344" y="1650215"/>
              <a:ext cx="55251" cy="28299"/>
            </a:xfrm>
            <a:custGeom>
              <a:rect b="b" l="l" r="r" t="t"/>
              <a:pathLst>
                <a:path extrusionOk="0" h="12" w="23">
                  <a:moveTo>
                    <a:pt x="23" y="5"/>
                  </a:moveTo>
                  <a:cubicBezTo>
                    <a:pt x="16" y="6"/>
                    <a:pt x="8" y="0"/>
                    <a:pt x="0" y="9"/>
                  </a:cubicBezTo>
                  <a:cubicBezTo>
                    <a:pt x="9" y="10"/>
                    <a:pt x="17" y="12"/>
                    <a:pt x="23" y="5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3307216" y="1656954"/>
              <a:ext cx="35036" cy="36383"/>
            </a:xfrm>
            <a:custGeom>
              <a:rect b="b" l="l" r="r" t="t"/>
              <a:pathLst>
                <a:path extrusionOk="0" h="15" w="15">
                  <a:moveTo>
                    <a:pt x="15" y="11"/>
                  </a:moveTo>
                  <a:cubicBezTo>
                    <a:pt x="12" y="6"/>
                    <a:pt x="10" y="0"/>
                    <a:pt x="3" y="1"/>
                  </a:cubicBezTo>
                  <a:cubicBezTo>
                    <a:pt x="0" y="2"/>
                    <a:pt x="0" y="4"/>
                    <a:pt x="1" y="7"/>
                  </a:cubicBezTo>
                  <a:cubicBezTo>
                    <a:pt x="4" y="13"/>
                    <a:pt x="8" y="15"/>
                    <a:pt x="15" y="1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7269055" y="2031577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7"/>
            <p:cNvSpPr/>
            <p:nvPr/>
          </p:nvSpPr>
          <p:spPr>
            <a:xfrm>
              <a:off x="7228628" y="2010016"/>
              <a:ext cx="40426" cy="26951"/>
            </a:xfrm>
            <a:custGeom>
              <a:rect b="b" l="l" r="r" t="t"/>
              <a:pathLst>
                <a:path extrusionOk="0" h="11" w="17">
                  <a:moveTo>
                    <a:pt x="2" y="0"/>
                  </a:moveTo>
                  <a:cubicBezTo>
                    <a:pt x="1" y="0"/>
                    <a:pt x="0" y="0"/>
                    <a:pt x="0" y="3"/>
                  </a:cubicBezTo>
                  <a:cubicBezTo>
                    <a:pt x="2" y="11"/>
                    <a:pt x="9" y="9"/>
                    <a:pt x="14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5" y="1"/>
                    <a:pt x="9" y="0"/>
                    <a:pt x="2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7"/>
            <p:cNvSpPr/>
            <p:nvPr/>
          </p:nvSpPr>
          <p:spPr>
            <a:xfrm>
              <a:off x="8735205" y="4257751"/>
              <a:ext cx="74116" cy="49860"/>
            </a:xfrm>
            <a:custGeom>
              <a:rect b="b" l="l" r="r" t="t"/>
              <a:pathLst>
                <a:path extrusionOk="0" h="21" w="31">
                  <a:moveTo>
                    <a:pt x="31" y="0"/>
                  </a:moveTo>
                  <a:cubicBezTo>
                    <a:pt x="23" y="5"/>
                    <a:pt x="16" y="0"/>
                    <a:pt x="13" y="8"/>
                  </a:cubicBezTo>
                  <a:cubicBezTo>
                    <a:pt x="8" y="10"/>
                    <a:pt x="1" y="8"/>
                    <a:pt x="0" y="16"/>
                  </a:cubicBezTo>
                  <a:cubicBezTo>
                    <a:pt x="0" y="18"/>
                    <a:pt x="0" y="21"/>
                    <a:pt x="3" y="21"/>
                  </a:cubicBezTo>
                  <a:cubicBezTo>
                    <a:pt x="10" y="21"/>
                    <a:pt x="12" y="15"/>
                    <a:pt x="15" y="11"/>
                  </a:cubicBezTo>
                  <a:cubicBezTo>
                    <a:pt x="15" y="10"/>
                    <a:pt x="15" y="10"/>
                    <a:pt x="15" y="9"/>
                  </a:cubicBezTo>
                  <a:cubicBezTo>
                    <a:pt x="20" y="8"/>
                    <a:pt x="27" y="11"/>
                    <a:pt x="31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7"/>
            <p:cNvSpPr/>
            <p:nvPr/>
          </p:nvSpPr>
          <p:spPr>
            <a:xfrm>
              <a:off x="4005254" y="2067960"/>
              <a:ext cx="2695" cy="4042"/>
            </a:xfrm>
            <a:custGeom>
              <a:rect b="b" l="l" r="r" t="t"/>
              <a:pathLst>
                <a:path extrusionOk="0" h="2" w="1">
                  <a:moveTo>
                    <a:pt x="1" y="1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4005254" y="2065266"/>
              <a:ext cx="0" cy="2695"/>
            </a:xfrm>
            <a:custGeom>
              <a:rect b="b" l="l" r="r" t="t"/>
              <a:pathLst>
                <a:path extrusionOk="0" h="1" w="120000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5712618" y="2733657"/>
              <a:ext cx="4043" cy="4042"/>
            </a:xfrm>
            <a:custGeom>
              <a:rect b="b" l="l" r="r" t="t"/>
              <a:pathLst>
                <a:path extrusionOk="0" h="2" w="2">
                  <a:moveTo>
                    <a:pt x="0" y="0"/>
                  </a:moveTo>
                  <a:cubicBezTo>
                    <a:pt x="0" y="1"/>
                    <a:pt x="0" y="2"/>
                    <a:pt x="1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2F2F2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9" name="Google Shape;299;p2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0" name="Google Shape;300;p27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</a:pPr>
            <a:r>
              <a:rPr lang="en-US"/>
              <a:t>Unsupervised clustering</a:t>
            </a:r>
            <a:endParaRPr/>
          </a:p>
        </p:txBody>
      </p:sp>
      <p:sp>
        <p:nvSpPr>
          <p:cNvPr id="301" name="Google Shape;301;p27"/>
          <p:cNvSpPr/>
          <p:nvPr/>
        </p:nvSpPr>
        <p:spPr>
          <a:xfrm>
            <a:off x="246400" y="467150"/>
            <a:ext cx="1219200" cy="898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9450" y="3319050"/>
            <a:ext cx="748800" cy="748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3" name="Google Shape;303;p27"/>
          <p:cNvGrpSpPr/>
          <p:nvPr/>
        </p:nvGrpSpPr>
        <p:grpSpPr>
          <a:xfrm>
            <a:off x="2230825" y="1916364"/>
            <a:ext cx="7652950" cy="3831091"/>
            <a:chOff x="2239882" y="1882238"/>
            <a:chExt cx="7652950" cy="3831091"/>
          </a:xfrm>
        </p:grpSpPr>
        <p:sp>
          <p:nvSpPr>
            <p:cNvPr id="304" name="Google Shape;304;p27"/>
            <p:cNvSpPr txBox="1"/>
            <p:nvPr/>
          </p:nvSpPr>
          <p:spPr>
            <a:xfrm>
              <a:off x="3020954" y="1882238"/>
              <a:ext cx="6168300" cy="77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31100">
              <a:spAutoFit/>
            </a:bodyPr>
            <a:lstStyle/>
            <a:p>
              <a:pPr indent="0" lvl="0" marL="12700" marR="508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F3F3F"/>
                  </a:solidFill>
                </a:rPr>
                <a:t>Using a subset of </a:t>
              </a:r>
              <a:r>
                <a:rPr b="1" lang="en-US" sz="2400">
                  <a:solidFill>
                    <a:srgbClr val="3F3F3F"/>
                  </a:solidFill>
                </a:rPr>
                <a:t>1,000 observations</a:t>
              </a:r>
              <a:r>
                <a:rPr lang="en-US" sz="2400">
                  <a:solidFill>
                    <a:srgbClr val="3F3F3F"/>
                  </a:solidFill>
                </a:rPr>
                <a:t> and all the numerical and factor variables</a:t>
              </a:r>
              <a:r>
                <a:rPr lang="en-US" sz="2400">
                  <a:solidFill>
                    <a:srgbClr val="3F3F3F"/>
                  </a:solidFill>
                </a:rPr>
                <a:t>:</a:t>
              </a:r>
              <a:endParaRPr sz="2400">
                <a:solidFill>
                  <a:srgbClr val="3F3F3F"/>
                </a:solidFill>
              </a:endParaRPr>
            </a:p>
          </p:txBody>
        </p:sp>
        <p:grpSp>
          <p:nvGrpSpPr>
            <p:cNvPr id="305" name="Google Shape;305;p27"/>
            <p:cNvGrpSpPr/>
            <p:nvPr/>
          </p:nvGrpSpPr>
          <p:grpSpPr>
            <a:xfrm>
              <a:off x="2239882" y="3050229"/>
              <a:ext cx="7652950" cy="2663100"/>
              <a:chOff x="2571249" y="3273236"/>
              <a:chExt cx="7652950" cy="2663100"/>
            </a:xfrm>
          </p:grpSpPr>
          <p:sp>
            <p:nvSpPr>
              <p:cNvPr id="306" name="Google Shape;306;p27"/>
              <p:cNvSpPr/>
              <p:nvPr/>
            </p:nvSpPr>
            <p:spPr>
              <a:xfrm>
                <a:off x="2571320" y="3273236"/>
                <a:ext cx="2699700" cy="2663100"/>
              </a:xfrm>
              <a:prstGeom prst="roundRect">
                <a:avLst>
                  <a:gd fmla="val 5963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270000" sx="90000" rotWithShape="0" algn="t" dir="5400000" dist="635000" sy="90000">
                  <a:schemeClr val="dk1">
                    <a:alpha val="20000"/>
                  </a:scheme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27"/>
              <p:cNvSpPr/>
              <p:nvPr/>
            </p:nvSpPr>
            <p:spPr>
              <a:xfrm>
                <a:off x="7517295" y="3273236"/>
                <a:ext cx="2699700" cy="2663100"/>
              </a:xfrm>
              <a:prstGeom prst="roundRect">
                <a:avLst>
                  <a:gd fmla="val 5963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270000" sx="90000" rotWithShape="0" algn="t" dir="5400000" dist="635000" sy="90000">
                  <a:schemeClr val="dk1">
                    <a:alpha val="20000"/>
                  </a:schemeClr>
                </a:outerShdw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308" name="Google Shape;308;p27"/>
              <p:cNvGrpSpPr/>
              <p:nvPr/>
            </p:nvGrpSpPr>
            <p:grpSpPr>
              <a:xfrm>
                <a:off x="2571249" y="4189106"/>
                <a:ext cx="7652950" cy="1536326"/>
                <a:chOff x="2571249" y="4264383"/>
                <a:chExt cx="7652950" cy="1536326"/>
              </a:xfrm>
            </p:grpSpPr>
            <p:grpSp>
              <p:nvGrpSpPr>
                <p:cNvPr id="309" name="Google Shape;309;p27"/>
                <p:cNvGrpSpPr/>
                <p:nvPr/>
              </p:nvGrpSpPr>
              <p:grpSpPr>
                <a:xfrm>
                  <a:off x="2571249" y="4264383"/>
                  <a:ext cx="2699700" cy="1259426"/>
                  <a:chOff x="2571249" y="4027844"/>
                  <a:chExt cx="2699700" cy="1259426"/>
                </a:xfrm>
              </p:grpSpPr>
              <p:sp>
                <p:nvSpPr>
                  <p:cNvPr id="310" name="Google Shape;310;p27"/>
                  <p:cNvSpPr/>
                  <p:nvPr/>
                </p:nvSpPr>
                <p:spPr>
                  <a:xfrm>
                    <a:off x="2571249" y="4027844"/>
                    <a:ext cx="2699700" cy="8901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8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b="1" lang="en-US" sz="3200">
                        <a:solidFill>
                          <a:srgbClr val="3F3F3F"/>
                        </a:solidFill>
                      </a:rPr>
                      <a:t>Hierarchical clustering</a:t>
                    </a:r>
                    <a:endParaRPr/>
                  </a:p>
                </p:txBody>
              </p:sp>
              <p:sp>
                <p:nvSpPr>
                  <p:cNvPr id="311" name="Google Shape;311;p27"/>
                  <p:cNvSpPr/>
                  <p:nvPr/>
                </p:nvSpPr>
                <p:spPr>
                  <a:xfrm>
                    <a:off x="3113684" y="4917970"/>
                    <a:ext cx="1614900" cy="3693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sz="1800">
                        <a:solidFill>
                          <a:srgbClr val="3F3F3F"/>
                        </a:solidFill>
                      </a:rPr>
                      <a:t>3 clusters</a:t>
                    </a:r>
                    <a:endParaRPr/>
                  </a:p>
                </p:txBody>
              </p:sp>
            </p:grpSp>
            <p:grpSp>
              <p:nvGrpSpPr>
                <p:cNvPr id="312" name="Google Shape;312;p27"/>
                <p:cNvGrpSpPr/>
                <p:nvPr/>
              </p:nvGrpSpPr>
              <p:grpSpPr>
                <a:xfrm>
                  <a:off x="7524499" y="4264383"/>
                  <a:ext cx="2699700" cy="1536326"/>
                  <a:chOff x="1311488" y="4027844"/>
                  <a:chExt cx="2699700" cy="1536326"/>
                </a:xfrm>
              </p:grpSpPr>
              <p:sp>
                <p:nvSpPr>
                  <p:cNvPr id="313" name="Google Shape;313;p27"/>
                  <p:cNvSpPr/>
                  <p:nvPr/>
                </p:nvSpPr>
                <p:spPr>
                  <a:xfrm>
                    <a:off x="1311488" y="4027844"/>
                    <a:ext cx="2699700" cy="8901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lnSpc>
                        <a:spcPct val="8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b="1" lang="en-US" sz="3200">
                        <a:solidFill>
                          <a:srgbClr val="3F3F3F"/>
                        </a:solidFill>
                      </a:rPr>
                      <a:t>K-Means</a:t>
                    </a:r>
                    <a:endParaRPr/>
                  </a:p>
                </p:txBody>
              </p:sp>
              <p:sp>
                <p:nvSpPr>
                  <p:cNvPr id="314" name="Google Shape;314;p27"/>
                  <p:cNvSpPr/>
                  <p:nvPr/>
                </p:nvSpPr>
                <p:spPr>
                  <a:xfrm>
                    <a:off x="1565738" y="4917970"/>
                    <a:ext cx="2176800" cy="6462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-US" sz="1800">
                        <a:solidFill>
                          <a:srgbClr val="3F3F3F"/>
                        </a:solidFill>
                      </a:rPr>
                      <a:t>3 clusters</a:t>
                    </a:r>
                    <a:endParaRPr/>
                  </a:p>
                </p:txBody>
              </p:sp>
            </p:grpSp>
          </p:grpSp>
        </p:grpSp>
      </p:grpSp>
      <p:pic>
        <p:nvPicPr>
          <p:cNvPr id="315" name="Google Shape;31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6900" y="3229213"/>
            <a:ext cx="748800" cy="7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79450" y="3319050"/>
            <a:ext cx="748800" cy="74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600" y="2442401"/>
            <a:ext cx="5814300" cy="3602400"/>
          </a:xfrm>
          <a:prstGeom prst="roundRect">
            <a:avLst>
              <a:gd fmla="val 8325" name="adj"/>
            </a:avLst>
          </a:prstGeom>
          <a:noFill/>
          <a:ln>
            <a:noFill/>
          </a:ln>
          <a:effectLst>
            <a:outerShdw blurRad="1285875" rotWithShape="0" algn="bl" dir="5400000" dist="647700">
              <a:srgbClr val="000000">
                <a:alpha val="20000"/>
              </a:srgbClr>
            </a:outerShdw>
          </a:effectLst>
        </p:spPr>
      </p:pic>
      <p:sp>
        <p:nvSpPr>
          <p:cNvPr id="322" name="Google Shape;322;p2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3" name="Google Shape;323;p28"/>
          <p:cNvSpPr/>
          <p:nvPr/>
        </p:nvSpPr>
        <p:spPr>
          <a:xfrm>
            <a:off x="246400" y="543350"/>
            <a:ext cx="1219200" cy="898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8"/>
          <p:cNvSpPr/>
          <p:nvPr/>
        </p:nvSpPr>
        <p:spPr>
          <a:xfrm>
            <a:off x="634144" y="577016"/>
            <a:ext cx="44763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accent1"/>
                </a:solidFill>
              </a:rPr>
              <a:t>Hierarchical clustering</a:t>
            </a:r>
            <a:endParaRPr/>
          </a:p>
        </p:txBody>
      </p:sp>
      <p:pic>
        <p:nvPicPr>
          <p:cNvPr id="325" name="Google Shape;32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9175" y="1323375"/>
            <a:ext cx="5978700" cy="3694500"/>
          </a:xfrm>
          <a:prstGeom prst="roundRect">
            <a:avLst>
              <a:gd fmla="val 10608" name="adj"/>
            </a:avLst>
          </a:prstGeom>
          <a:noFill/>
          <a:ln>
            <a:noFill/>
          </a:ln>
          <a:effectLst>
            <a:outerShdw blurRad="1285875" rotWithShape="0" algn="bl" dir="5400000" dist="638175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29"/>
          <p:cNvPicPr preferRelativeResize="0"/>
          <p:nvPr/>
        </p:nvPicPr>
        <p:blipFill rotWithShape="1">
          <a:blip r:embed="rId3">
            <a:alphaModFix/>
          </a:blip>
          <a:srcRect b="1718" l="0" r="0" t="1718"/>
          <a:stretch/>
        </p:blipFill>
        <p:spPr>
          <a:xfrm>
            <a:off x="0" y="0"/>
            <a:ext cx="12192002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3" name="Google Shape;333;p29"/>
          <p:cNvSpPr/>
          <p:nvPr/>
        </p:nvSpPr>
        <p:spPr>
          <a:xfrm rot="-5400000">
            <a:off x="6216106" y="804241"/>
            <a:ext cx="797400" cy="3256200"/>
          </a:xfrm>
          <a:prstGeom prst="round2SameRect">
            <a:avLst>
              <a:gd fmla="val 10204" name="adj1"/>
              <a:gd fmla="val 2466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34" name="Google Shape;334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8819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9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>
                <a:solidFill>
                  <a:schemeClr val="lt1"/>
                </a:solidFill>
              </a:rPr>
              <a:t>K-Means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36" name="Google Shape;33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3050" y="1280975"/>
            <a:ext cx="8305800" cy="5143500"/>
          </a:xfrm>
          <a:prstGeom prst="roundRect">
            <a:avLst>
              <a:gd fmla="val 13151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0"/>
          <p:cNvPicPr preferRelativeResize="0"/>
          <p:nvPr/>
        </p:nvPicPr>
        <p:blipFill rotWithShape="1">
          <a:blip r:embed="rId3">
            <a:alphaModFix amt="80000"/>
          </a:blip>
          <a:srcRect b="6300" l="37872" r="15582" t="1990"/>
          <a:stretch/>
        </p:blipFill>
        <p:spPr>
          <a:xfrm>
            <a:off x="8885400" y="0"/>
            <a:ext cx="3306600" cy="4818749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3" name="Google Shape;343;p30"/>
          <p:cNvSpPr txBox="1"/>
          <p:nvPr>
            <p:ph type="title"/>
          </p:nvPr>
        </p:nvSpPr>
        <p:spPr>
          <a:xfrm>
            <a:off x="988758" y="546416"/>
            <a:ext cx="10214400" cy="7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rial"/>
              <a:buNone/>
            </a:pPr>
            <a:r>
              <a:rPr lang="en-US"/>
              <a:t>Text Analysis</a:t>
            </a:r>
            <a:endParaRPr/>
          </a:p>
        </p:txBody>
      </p:sp>
      <p:sp>
        <p:nvSpPr>
          <p:cNvPr id="344" name="Google Shape;344;p30"/>
          <p:cNvSpPr/>
          <p:nvPr/>
        </p:nvSpPr>
        <p:spPr>
          <a:xfrm>
            <a:off x="920925" y="4036799"/>
            <a:ext cx="3306600" cy="1775100"/>
          </a:xfrm>
          <a:prstGeom prst="roundRect">
            <a:avLst>
              <a:gd fmla="val 2693" name="adj"/>
            </a:avLst>
          </a:prstGeom>
          <a:solidFill>
            <a:schemeClr val="lt1"/>
          </a:solidFill>
          <a:ln>
            <a:noFill/>
          </a:ln>
          <a:effectLst>
            <a:outerShdw blurRad="1270000" sx="90000" rotWithShape="0" algn="t" dir="5400000" dist="635000" sy="90000">
              <a:schemeClr val="dk1">
                <a:alpha val="2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0"/>
          <p:cNvSpPr txBox="1"/>
          <p:nvPr/>
        </p:nvSpPr>
        <p:spPr>
          <a:xfrm>
            <a:off x="1146033" y="4601095"/>
            <a:ext cx="2367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</a:rPr>
              <a:t>Apartment name and description</a:t>
            </a:r>
            <a:endParaRPr/>
          </a:p>
        </p:txBody>
      </p:sp>
      <p:sp>
        <p:nvSpPr>
          <p:cNvPr id="346" name="Google Shape;346;p30"/>
          <p:cNvSpPr/>
          <p:nvPr/>
        </p:nvSpPr>
        <p:spPr>
          <a:xfrm>
            <a:off x="4442764" y="4036799"/>
            <a:ext cx="3306600" cy="1775100"/>
          </a:xfrm>
          <a:prstGeom prst="roundRect">
            <a:avLst>
              <a:gd fmla="val 2693" name="adj"/>
            </a:avLst>
          </a:prstGeom>
          <a:solidFill>
            <a:schemeClr val="lt1"/>
          </a:solidFill>
          <a:ln>
            <a:noFill/>
          </a:ln>
          <a:effectLst>
            <a:outerShdw blurRad="1270000" sx="90000" rotWithShape="0" algn="t" dir="5400000" dist="635000" sy="90000">
              <a:schemeClr val="dk1">
                <a:alpha val="2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30"/>
          <p:cNvSpPr txBox="1"/>
          <p:nvPr/>
        </p:nvSpPr>
        <p:spPr>
          <a:xfrm>
            <a:off x="4667878" y="4601095"/>
            <a:ext cx="201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</a:rPr>
              <a:t>Neighborhood description</a:t>
            </a:r>
            <a:endParaRPr/>
          </a:p>
        </p:txBody>
      </p:sp>
      <p:sp>
        <p:nvSpPr>
          <p:cNvPr id="348" name="Google Shape;348;p30"/>
          <p:cNvSpPr/>
          <p:nvPr/>
        </p:nvSpPr>
        <p:spPr>
          <a:xfrm>
            <a:off x="3513017" y="4285983"/>
            <a:ext cx="392055" cy="315107"/>
          </a:xfrm>
          <a:custGeom>
            <a:rect b="b" l="l" r="r" t="t"/>
            <a:pathLst>
              <a:path extrusionOk="0" h="114793" w="152699">
                <a:moveTo>
                  <a:pt x="137991" y="0"/>
                </a:moveTo>
                <a:cubicBezTo>
                  <a:pt x="141458" y="0"/>
                  <a:pt x="144258" y="133"/>
                  <a:pt x="146391" y="400"/>
                </a:cubicBezTo>
                <a:cubicBezTo>
                  <a:pt x="148524" y="667"/>
                  <a:pt x="150091" y="1167"/>
                  <a:pt x="151091" y="1900"/>
                </a:cubicBezTo>
                <a:cubicBezTo>
                  <a:pt x="152091" y="2633"/>
                  <a:pt x="152624" y="3533"/>
                  <a:pt x="152690" y="4600"/>
                </a:cubicBezTo>
                <a:cubicBezTo>
                  <a:pt x="152757" y="5666"/>
                  <a:pt x="152457" y="6933"/>
                  <a:pt x="151791" y="8400"/>
                </a:cubicBezTo>
                <a:lnTo>
                  <a:pt x="128392" y="62996"/>
                </a:lnTo>
                <a:lnTo>
                  <a:pt x="128392" y="93994"/>
                </a:lnTo>
                <a:cubicBezTo>
                  <a:pt x="128392" y="98527"/>
                  <a:pt x="127892" y="102161"/>
                  <a:pt x="126892" y="104894"/>
                </a:cubicBezTo>
                <a:cubicBezTo>
                  <a:pt x="125892" y="107627"/>
                  <a:pt x="124359" y="109727"/>
                  <a:pt x="122292" y="111193"/>
                </a:cubicBezTo>
                <a:cubicBezTo>
                  <a:pt x="120226" y="112660"/>
                  <a:pt x="117559" y="113627"/>
                  <a:pt x="114293" y="114093"/>
                </a:cubicBezTo>
                <a:cubicBezTo>
                  <a:pt x="111026" y="114560"/>
                  <a:pt x="107260" y="114793"/>
                  <a:pt x="102993" y="114793"/>
                </a:cubicBezTo>
                <a:cubicBezTo>
                  <a:pt x="98594" y="114793"/>
                  <a:pt x="94861" y="114560"/>
                  <a:pt x="91794" y="114093"/>
                </a:cubicBezTo>
                <a:cubicBezTo>
                  <a:pt x="88728" y="113627"/>
                  <a:pt x="86195" y="112660"/>
                  <a:pt x="84195" y="111193"/>
                </a:cubicBezTo>
                <a:cubicBezTo>
                  <a:pt x="82195" y="109727"/>
                  <a:pt x="80762" y="107627"/>
                  <a:pt x="79895" y="104894"/>
                </a:cubicBezTo>
                <a:cubicBezTo>
                  <a:pt x="79028" y="102161"/>
                  <a:pt x="78595" y="98527"/>
                  <a:pt x="78595" y="93994"/>
                </a:cubicBezTo>
                <a:cubicBezTo>
                  <a:pt x="78595" y="88928"/>
                  <a:pt x="78828" y="84262"/>
                  <a:pt x="79295" y="79995"/>
                </a:cubicBezTo>
                <a:cubicBezTo>
                  <a:pt x="79762" y="75729"/>
                  <a:pt x="80528" y="71662"/>
                  <a:pt x="81595" y="67796"/>
                </a:cubicBezTo>
                <a:cubicBezTo>
                  <a:pt x="82661" y="63930"/>
                  <a:pt x="84095" y="60196"/>
                  <a:pt x="85895" y="56597"/>
                </a:cubicBezTo>
                <a:cubicBezTo>
                  <a:pt x="87694" y="52997"/>
                  <a:pt x="89861" y="49330"/>
                  <a:pt x="92394" y="45597"/>
                </a:cubicBezTo>
                <a:lnTo>
                  <a:pt x="117793" y="7400"/>
                </a:lnTo>
                <a:cubicBezTo>
                  <a:pt x="118726" y="6066"/>
                  <a:pt x="119692" y="4933"/>
                  <a:pt x="120692" y="4000"/>
                </a:cubicBezTo>
                <a:cubicBezTo>
                  <a:pt x="121692" y="3067"/>
                  <a:pt x="122959" y="2300"/>
                  <a:pt x="124492" y="1700"/>
                </a:cubicBezTo>
                <a:cubicBezTo>
                  <a:pt x="126025" y="1100"/>
                  <a:pt x="127859" y="667"/>
                  <a:pt x="129992" y="400"/>
                </a:cubicBezTo>
                <a:cubicBezTo>
                  <a:pt x="132125" y="133"/>
                  <a:pt x="134792" y="0"/>
                  <a:pt x="137991" y="0"/>
                </a:cubicBezTo>
                <a:close/>
                <a:moveTo>
                  <a:pt x="59396" y="0"/>
                </a:moveTo>
                <a:cubicBezTo>
                  <a:pt x="62863" y="0"/>
                  <a:pt x="65662" y="133"/>
                  <a:pt x="67796" y="400"/>
                </a:cubicBezTo>
                <a:cubicBezTo>
                  <a:pt x="69929" y="667"/>
                  <a:pt x="71529" y="1167"/>
                  <a:pt x="72595" y="1900"/>
                </a:cubicBezTo>
                <a:cubicBezTo>
                  <a:pt x="73662" y="2633"/>
                  <a:pt x="74195" y="3533"/>
                  <a:pt x="74195" y="4600"/>
                </a:cubicBezTo>
                <a:cubicBezTo>
                  <a:pt x="74195" y="5666"/>
                  <a:pt x="73929" y="6933"/>
                  <a:pt x="73395" y="8400"/>
                </a:cubicBezTo>
                <a:lnTo>
                  <a:pt x="49797" y="62996"/>
                </a:lnTo>
                <a:lnTo>
                  <a:pt x="49797" y="93994"/>
                </a:lnTo>
                <a:cubicBezTo>
                  <a:pt x="49797" y="98527"/>
                  <a:pt x="49297" y="102161"/>
                  <a:pt x="48297" y="104894"/>
                </a:cubicBezTo>
                <a:cubicBezTo>
                  <a:pt x="47297" y="107627"/>
                  <a:pt x="45764" y="109727"/>
                  <a:pt x="43697" y="111193"/>
                </a:cubicBezTo>
                <a:cubicBezTo>
                  <a:pt x="41631" y="112660"/>
                  <a:pt x="38997" y="113627"/>
                  <a:pt x="35798" y="114093"/>
                </a:cubicBezTo>
                <a:cubicBezTo>
                  <a:pt x="32598" y="114560"/>
                  <a:pt x="28798" y="114793"/>
                  <a:pt x="24398" y="114793"/>
                </a:cubicBezTo>
                <a:cubicBezTo>
                  <a:pt x="19999" y="114793"/>
                  <a:pt x="16265" y="114560"/>
                  <a:pt x="13199" y="114093"/>
                </a:cubicBezTo>
                <a:cubicBezTo>
                  <a:pt x="10132" y="113627"/>
                  <a:pt x="7633" y="112660"/>
                  <a:pt x="5699" y="111193"/>
                </a:cubicBezTo>
                <a:cubicBezTo>
                  <a:pt x="3766" y="109727"/>
                  <a:pt x="2333" y="107627"/>
                  <a:pt x="1400" y="104894"/>
                </a:cubicBezTo>
                <a:cubicBezTo>
                  <a:pt x="466" y="102161"/>
                  <a:pt x="0" y="98527"/>
                  <a:pt x="0" y="93994"/>
                </a:cubicBezTo>
                <a:cubicBezTo>
                  <a:pt x="0" y="88928"/>
                  <a:pt x="233" y="84262"/>
                  <a:pt x="700" y="79995"/>
                </a:cubicBezTo>
                <a:cubicBezTo>
                  <a:pt x="1166" y="75729"/>
                  <a:pt x="1933" y="71662"/>
                  <a:pt x="3000" y="67796"/>
                </a:cubicBezTo>
                <a:cubicBezTo>
                  <a:pt x="4066" y="63930"/>
                  <a:pt x="5499" y="60196"/>
                  <a:pt x="7299" y="56597"/>
                </a:cubicBezTo>
                <a:cubicBezTo>
                  <a:pt x="9099" y="52997"/>
                  <a:pt x="11266" y="49330"/>
                  <a:pt x="13799" y="45597"/>
                </a:cubicBezTo>
                <a:lnTo>
                  <a:pt x="39397" y="7400"/>
                </a:lnTo>
                <a:cubicBezTo>
                  <a:pt x="40331" y="6066"/>
                  <a:pt x="41297" y="4933"/>
                  <a:pt x="42297" y="4000"/>
                </a:cubicBezTo>
                <a:cubicBezTo>
                  <a:pt x="43297" y="3067"/>
                  <a:pt x="44564" y="2300"/>
                  <a:pt x="46097" y="1700"/>
                </a:cubicBezTo>
                <a:cubicBezTo>
                  <a:pt x="47630" y="1100"/>
                  <a:pt x="49463" y="667"/>
                  <a:pt x="51597" y="400"/>
                </a:cubicBezTo>
                <a:cubicBezTo>
                  <a:pt x="53730" y="133"/>
                  <a:pt x="56330" y="0"/>
                  <a:pt x="593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30"/>
          <p:cNvSpPr/>
          <p:nvPr/>
        </p:nvSpPr>
        <p:spPr>
          <a:xfrm>
            <a:off x="7034861" y="4285983"/>
            <a:ext cx="392055" cy="315107"/>
          </a:xfrm>
          <a:custGeom>
            <a:rect b="b" l="l" r="r" t="t"/>
            <a:pathLst>
              <a:path extrusionOk="0" h="114793" w="152699">
                <a:moveTo>
                  <a:pt x="137991" y="0"/>
                </a:moveTo>
                <a:cubicBezTo>
                  <a:pt x="141458" y="0"/>
                  <a:pt x="144258" y="133"/>
                  <a:pt x="146391" y="400"/>
                </a:cubicBezTo>
                <a:cubicBezTo>
                  <a:pt x="148524" y="667"/>
                  <a:pt x="150091" y="1167"/>
                  <a:pt x="151091" y="1900"/>
                </a:cubicBezTo>
                <a:cubicBezTo>
                  <a:pt x="152091" y="2633"/>
                  <a:pt x="152624" y="3533"/>
                  <a:pt x="152690" y="4600"/>
                </a:cubicBezTo>
                <a:cubicBezTo>
                  <a:pt x="152757" y="5666"/>
                  <a:pt x="152457" y="6933"/>
                  <a:pt x="151791" y="8400"/>
                </a:cubicBezTo>
                <a:lnTo>
                  <a:pt x="128392" y="62996"/>
                </a:lnTo>
                <a:lnTo>
                  <a:pt x="128392" y="93994"/>
                </a:lnTo>
                <a:cubicBezTo>
                  <a:pt x="128392" y="98527"/>
                  <a:pt x="127892" y="102161"/>
                  <a:pt x="126892" y="104894"/>
                </a:cubicBezTo>
                <a:cubicBezTo>
                  <a:pt x="125892" y="107627"/>
                  <a:pt x="124359" y="109727"/>
                  <a:pt x="122292" y="111193"/>
                </a:cubicBezTo>
                <a:cubicBezTo>
                  <a:pt x="120226" y="112660"/>
                  <a:pt x="117559" y="113627"/>
                  <a:pt x="114293" y="114093"/>
                </a:cubicBezTo>
                <a:cubicBezTo>
                  <a:pt x="111026" y="114560"/>
                  <a:pt x="107260" y="114793"/>
                  <a:pt x="102993" y="114793"/>
                </a:cubicBezTo>
                <a:cubicBezTo>
                  <a:pt x="98594" y="114793"/>
                  <a:pt x="94861" y="114560"/>
                  <a:pt x="91794" y="114093"/>
                </a:cubicBezTo>
                <a:cubicBezTo>
                  <a:pt x="88728" y="113627"/>
                  <a:pt x="86195" y="112660"/>
                  <a:pt x="84195" y="111193"/>
                </a:cubicBezTo>
                <a:cubicBezTo>
                  <a:pt x="82195" y="109727"/>
                  <a:pt x="80762" y="107627"/>
                  <a:pt x="79895" y="104894"/>
                </a:cubicBezTo>
                <a:cubicBezTo>
                  <a:pt x="79028" y="102161"/>
                  <a:pt x="78595" y="98527"/>
                  <a:pt x="78595" y="93994"/>
                </a:cubicBezTo>
                <a:cubicBezTo>
                  <a:pt x="78595" y="88928"/>
                  <a:pt x="78828" y="84262"/>
                  <a:pt x="79295" y="79995"/>
                </a:cubicBezTo>
                <a:cubicBezTo>
                  <a:pt x="79762" y="75729"/>
                  <a:pt x="80528" y="71662"/>
                  <a:pt x="81595" y="67796"/>
                </a:cubicBezTo>
                <a:cubicBezTo>
                  <a:pt x="82661" y="63930"/>
                  <a:pt x="84095" y="60196"/>
                  <a:pt x="85895" y="56597"/>
                </a:cubicBezTo>
                <a:cubicBezTo>
                  <a:pt x="87694" y="52997"/>
                  <a:pt x="89861" y="49330"/>
                  <a:pt x="92394" y="45597"/>
                </a:cubicBezTo>
                <a:lnTo>
                  <a:pt x="117793" y="7400"/>
                </a:lnTo>
                <a:cubicBezTo>
                  <a:pt x="118726" y="6066"/>
                  <a:pt x="119692" y="4933"/>
                  <a:pt x="120692" y="4000"/>
                </a:cubicBezTo>
                <a:cubicBezTo>
                  <a:pt x="121692" y="3067"/>
                  <a:pt x="122959" y="2300"/>
                  <a:pt x="124492" y="1700"/>
                </a:cubicBezTo>
                <a:cubicBezTo>
                  <a:pt x="126025" y="1100"/>
                  <a:pt x="127859" y="667"/>
                  <a:pt x="129992" y="400"/>
                </a:cubicBezTo>
                <a:cubicBezTo>
                  <a:pt x="132125" y="133"/>
                  <a:pt x="134792" y="0"/>
                  <a:pt x="137991" y="0"/>
                </a:cubicBezTo>
                <a:close/>
                <a:moveTo>
                  <a:pt x="59396" y="0"/>
                </a:moveTo>
                <a:cubicBezTo>
                  <a:pt x="62863" y="0"/>
                  <a:pt x="65662" y="133"/>
                  <a:pt x="67796" y="400"/>
                </a:cubicBezTo>
                <a:cubicBezTo>
                  <a:pt x="69929" y="667"/>
                  <a:pt x="71529" y="1167"/>
                  <a:pt x="72595" y="1900"/>
                </a:cubicBezTo>
                <a:cubicBezTo>
                  <a:pt x="73662" y="2633"/>
                  <a:pt x="74195" y="3533"/>
                  <a:pt x="74195" y="4600"/>
                </a:cubicBezTo>
                <a:cubicBezTo>
                  <a:pt x="74195" y="5666"/>
                  <a:pt x="73929" y="6933"/>
                  <a:pt x="73395" y="8400"/>
                </a:cubicBezTo>
                <a:lnTo>
                  <a:pt x="49797" y="62996"/>
                </a:lnTo>
                <a:lnTo>
                  <a:pt x="49797" y="93994"/>
                </a:lnTo>
                <a:cubicBezTo>
                  <a:pt x="49797" y="98527"/>
                  <a:pt x="49297" y="102161"/>
                  <a:pt x="48297" y="104894"/>
                </a:cubicBezTo>
                <a:cubicBezTo>
                  <a:pt x="47297" y="107627"/>
                  <a:pt x="45764" y="109727"/>
                  <a:pt x="43697" y="111193"/>
                </a:cubicBezTo>
                <a:cubicBezTo>
                  <a:pt x="41631" y="112660"/>
                  <a:pt x="38997" y="113627"/>
                  <a:pt x="35798" y="114093"/>
                </a:cubicBezTo>
                <a:cubicBezTo>
                  <a:pt x="32598" y="114560"/>
                  <a:pt x="28798" y="114793"/>
                  <a:pt x="24398" y="114793"/>
                </a:cubicBezTo>
                <a:cubicBezTo>
                  <a:pt x="19999" y="114793"/>
                  <a:pt x="16265" y="114560"/>
                  <a:pt x="13199" y="114093"/>
                </a:cubicBezTo>
                <a:cubicBezTo>
                  <a:pt x="10132" y="113627"/>
                  <a:pt x="7633" y="112660"/>
                  <a:pt x="5699" y="111193"/>
                </a:cubicBezTo>
                <a:cubicBezTo>
                  <a:pt x="3766" y="109727"/>
                  <a:pt x="2333" y="107627"/>
                  <a:pt x="1400" y="104894"/>
                </a:cubicBezTo>
                <a:cubicBezTo>
                  <a:pt x="466" y="102161"/>
                  <a:pt x="0" y="98527"/>
                  <a:pt x="0" y="93994"/>
                </a:cubicBezTo>
                <a:cubicBezTo>
                  <a:pt x="0" y="88928"/>
                  <a:pt x="233" y="84262"/>
                  <a:pt x="700" y="79995"/>
                </a:cubicBezTo>
                <a:cubicBezTo>
                  <a:pt x="1166" y="75729"/>
                  <a:pt x="1933" y="71662"/>
                  <a:pt x="3000" y="67796"/>
                </a:cubicBezTo>
                <a:cubicBezTo>
                  <a:pt x="4066" y="63930"/>
                  <a:pt x="5499" y="60196"/>
                  <a:pt x="7299" y="56597"/>
                </a:cubicBezTo>
                <a:cubicBezTo>
                  <a:pt x="9099" y="52997"/>
                  <a:pt x="11266" y="49330"/>
                  <a:pt x="13799" y="45597"/>
                </a:cubicBezTo>
                <a:lnTo>
                  <a:pt x="39397" y="7400"/>
                </a:lnTo>
                <a:cubicBezTo>
                  <a:pt x="40331" y="6066"/>
                  <a:pt x="41297" y="4933"/>
                  <a:pt x="42297" y="4000"/>
                </a:cubicBezTo>
                <a:cubicBezTo>
                  <a:pt x="43297" y="3067"/>
                  <a:pt x="44564" y="2300"/>
                  <a:pt x="46097" y="1700"/>
                </a:cubicBezTo>
                <a:cubicBezTo>
                  <a:pt x="47630" y="1100"/>
                  <a:pt x="49463" y="667"/>
                  <a:pt x="51597" y="400"/>
                </a:cubicBezTo>
                <a:cubicBezTo>
                  <a:pt x="53730" y="133"/>
                  <a:pt x="56330" y="0"/>
                  <a:pt x="593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30"/>
          <p:cNvSpPr/>
          <p:nvPr/>
        </p:nvSpPr>
        <p:spPr>
          <a:xfrm>
            <a:off x="7964601" y="4036799"/>
            <a:ext cx="3306600" cy="1775100"/>
          </a:xfrm>
          <a:prstGeom prst="roundRect">
            <a:avLst>
              <a:gd fmla="val 2693" name="adj"/>
            </a:avLst>
          </a:prstGeom>
          <a:solidFill>
            <a:schemeClr val="lt1"/>
          </a:solidFill>
          <a:ln>
            <a:noFill/>
          </a:ln>
          <a:effectLst>
            <a:outerShdw blurRad="1270000" sx="90000" rotWithShape="0" algn="t" dir="5400000" dist="635000" sy="90000">
              <a:schemeClr val="dk1">
                <a:alpha val="2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30"/>
          <p:cNvSpPr txBox="1"/>
          <p:nvPr/>
        </p:nvSpPr>
        <p:spPr>
          <a:xfrm>
            <a:off x="8189724" y="4601095"/>
            <a:ext cx="182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</a:rPr>
              <a:t>Host description</a:t>
            </a:r>
            <a:endParaRPr/>
          </a:p>
        </p:txBody>
      </p:sp>
      <p:sp>
        <p:nvSpPr>
          <p:cNvPr id="352" name="Google Shape;352;p30"/>
          <p:cNvSpPr/>
          <p:nvPr/>
        </p:nvSpPr>
        <p:spPr>
          <a:xfrm>
            <a:off x="10556704" y="4285983"/>
            <a:ext cx="392055" cy="315107"/>
          </a:xfrm>
          <a:custGeom>
            <a:rect b="b" l="l" r="r" t="t"/>
            <a:pathLst>
              <a:path extrusionOk="0" h="114793" w="152699">
                <a:moveTo>
                  <a:pt x="137991" y="0"/>
                </a:moveTo>
                <a:cubicBezTo>
                  <a:pt x="141458" y="0"/>
                  <a:pt x="144258" y="133"/>
                  <a:pt x="146391" y="400"/>
                </a:cubicBezTo>
                <a:cubicBezTo>
                  <a:pt x="148524" y="667"/>
                  <a:pt x="150091" y="1167"/>
                  <a:pt x="151091" y="1900"/>
                </a:cubicBezTo>
                <a:cubicBezTo>
                  <a:pt x="152091" y="2633"/>
                  <a:pt x="152624" y="3533"/>
                  <a:pt x="152690" y="4600"/>
                </a:cubicBezTo>
                <a:cubicBezTo>
                  <a:pt x="152757" y="5666"/>
                  <a:pt x="152457" y="6933"/>
                  <a:pt x="151791" y="8400"/>
                </a:cubicBezTo>
                <a:lnTo>
                  <a:pt x="128392" y="62996"/>
                </a:lnTo>
                <a:lnTo>
                  <a:pt x="128392" y="93994"/>
                </a:lnTo>
                <a:cubicBezTo>
                  <a:pt x="128392" y="98527"/>
                  <a:pt x="127892" y="102161"/>
                  <a:pt x="126892" y="104894"/>
                </a:cubicBezTo>
                <a:cubicBezTo>
                  <a:pt x="125892" y="107627"/>
                  <a:pt x="124359" y="109727"/>
                  <a:pt x="122292" y="111193"/>
                </a:cubicBezTo>
                <a:cubicBezTo>
                  <a:pt x="120226" y="112660"/>
                  <a:pt x="117559" y="113627"/>
                  <a:pt x="114293" y="114093"/>
                </a:cubicBezTo>
                <a:cubicBezTo>
                  <a:pt x="111026" y="114560"/>
                  <a:pt x="107260" y="114793"/>
                  <a:pt x="102993" y="114793"/>
                </a:cubicBezTo>
                <a:cubicBezTo>
                  <a:pt x="98594" y="114793"/>
                  <a:pt x="94861" y="114560"/>
                  <a:pt x="91794" y="114093"/>
                </a:cubicBezTo>
                <a:cubicBezTo>
                  <a:pt x="88728" y="113627"/>
                  <a:pt x="86195" y="112660"/>
                  <a:pt x="84195" y="111193"/>
                </a:cubicBezTo>
                <a:cubicBezTo>
                  <a:pt x="82195" y="109727"/>
                  <a:pt x="80762" y="107627"/>
                  <a:pt x="79895" y="104894"/>
                </a:cubicBezTo>
                <a:cubicBezTo>
                  <a:pt x="79028" y="102161"/>
                  <a:pt x="78595" y="98527"/>
                  <a:pt x="78595" y="93994"/>
                </a:cubicBezTo>
                <a:cubicBezTo>
                  <a:pt x="78595" y="88928"/>
                  <a:pt x="78828" y="84262"/>
                  <a:pt x="79295" y="79995"/>
                </a:cubicBezTo>
                <a:cubicBezTo>
                  <a:pt x="79762" y="75729"/>
                  <a:pt x="80528" y="71662"/>
                  <a:pt x="81595" y="67796"/>
                </a:cubicBezTo>
                <a:cubicBezTo>
                  <a:pt x="82661" y="63930"/>
                  <a:pt x="84095" y="60196"/>
                  <a:pt x="85895" y="56597"/>
                </a:cubicBezTo>
                <a:cubicBezTo>
                  <a:pt x="87694" y="52997"/>
                  <a:pt x="89861" y="49330"/>
                  <a:pt x="92394" y="45597"/>
                </a:cubicBezTo>
                <a:lnTo>
                  <a:pt x="117793" y="7400"/>
                </a:lnTo>
                <a:cubicBezTo>
                  <a:pt x="118726" y="6066"/>
                  <a:pt x="119692" y="4933"/>
                  <a:pt x="120692" y="4000"/>
                </a:cubicBezTo>
                <a:cubicBezTo>
                  <a:pt x="121692" y="3067"/>
                  <a:pt x="122959" y="2300"/>
                  <a:pt x="124492" y="1700"/>
                </a:cubicBezTo>
                <a:cubicBezTo>
                  <a:pt x="126025" y="1100"/>
                  <a:pt x="127859" y="667"/>
                  <a:pt x="129992" y="400"/>
                </a:cubicBezTo>
                <a:cubicBezTo>
                  <a:pt x="132125" y="133"/>
                  <a:pt x="134792" y="0"/>
                  <a:pt x="137991" y="0"/>
                </a:cubicBezTo>
                <a:close/>
                <a:moveTo>
                  <a:pt x="59396" y="0"/>
                </a:moveTo>
                <a:cubicBezTo>
                  <a:pt x="62863" y="0"/>
                  <a:pt x="65662" y="133"/>
                  <a:pt x="67796" y="400"/>
                </a:cubicBezTo>
                <a:cubicBezTo>
                  <a:pt x="69929" y="667"/>
                  <a:pt x="71529" y="1167"/>
                  <a:pt x="72595" y="1900"/>
                </a:cubicBezTo>
                <a:cubicBezTo>
                  <a:pt x="73662" y="2633"/>
                  <a:pt x="74195" y="3533"/>
                  <a:pt x="74195" y="4600"/>
                </a:cubicBezTo>
                <a:cubicBezTo>
                  <a:pt x="74195" y="5666"/>
                  <a:pt x="73929" y="6933"/>
                  <a:pt x="73395" y="8400"/>
                </a:cubicBezTo>
                <a:lnTo>
                  <a:pt x="49797" y="62996"/>
                </a:lnTo>
                <a:lnTo>
                  <a:pt x="49797" y="93994"/>
                </a:lnTo>
                <a:cubicBezTo>
                  <a:pt x="49797" y="98527"/>
                  <a:pt x="49297" y="102161"/>
                  <a:pt x="48297" y="104894"/>
                </a:cubicBezTo>
                <a:cubicBezTo>
                  <a:pt x="47297" y="107627"/>
                  <a:pt x="45764" y="109727"/>
                  <a:pt x="43697" y="111193"/>
                </a:cubicBezTo>
                <a:cubicBezTo>
                  <a:pt x="41631" y="112660"/>
                  <a:pt x="38997" y="113627"/>
                  <a:pt x="35798" y="114093"/>
                </a:cubicBezTo>
                <a:cubicBezTo>
                  <a:pt x="32598" y="114560"/>
                  <a:pt x="28798" y="114793"/>
                  <a:pt x="24398" y="114793"/>
                </a:cubicBezTo>
                <a:cubicBezTo>
                  <a:pt x="19999" y="114793"/>
                  <a:pt x="16265" y="114560"/>
                  <a:pt x="13199" y="114093"/>
                </a:cubicBezTo>
                <a:cubicBezTo>
                  <a:pt x="10132" y="113627"/>
                  <a:pt x="7633" y="112660"/>
                  <a:pt x="5699" y="111193"/>
                </a:cubicBezTo>
                <a:cubicBezTo>
                  <a:pt x="3766" y="109727"/>
                  <a:pt x="2333" y="107627"/>
                  <a:pt x="1400" y="104894"/>
                </a:cubicBezTo>
                <a:cubicBezTo>
                  <a:pt x="466" y="102161"/>
                  <a:pt x="0" y="98527"/>
                  <a:pt x="0" y="93994"/>
                </a:cubicBezTo>
                <a:cubicBezTo>
                  <a:pt x="0" y="88928"/>
                  <a:pt x="233" y="84262"/>
                  <a:pt x="700" y="79995"/>
                </a:cubicBezTo>
                <a:cubicBezTo>
                  <a:pt x="1166" y="75729"/>
                  <a:pt x="1933" y="71662"/>
                  <a:pt x="3000" y="67796"/>
                </a:cubicBezTo>
                <a:cubicBezTo>
                  <a:pt x="4066" y="63930"/>
                  <a:pt x="5499" y="60196"/>
                  <a:pt x="7299" y="56597"/>
                </a:cubicBezTo>
                <a:cubicBezTo>
                  <a:pt x="9099" y="52997"/>
                  <a:pt x="11266" y="49330"/>
                  <a:pt x="13799" y="45597"/>
                </a:cubicBezTo>
                <a:lnTo>
                  <a:pt x="39397" y="7400"/>
                </a:lnTo>
                <a:cubicBezTo>
                  <a:pt x="40331" y="6066"/>
                  <a:pt x="41297" y="4933"/>
                  <a:pt x="42297" y="4000"/>
                </a:cubicBezTo>
                <a:cubicBezTo>
                  <a:pt x="43297" y="3067"/>
                  <a:pt x="44564" y="2300"/>
                  <a:pt x="46097" y="1700"/>
                </a:cubicBezTo>
                <a:cubicBezTo>
                  <a:pt x="47630" y="1100"/>
                  <a:pt x="49463" y="667"/>
                  <a:pt x="51597" y="400"/>
                </a:cubicBezTo>
                <a:cubicBezTo>
                  <a:pt x="53730" y="133"/>
                  <a:pt x="56330" y="0"/>
                  <a:pt x="593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30"/>
          <p:cNvSpPr/>
          <p:nvPr/>
        </p:nvSpPr>
        <p:spPr>
          <a:xfrm>
            <a:off x="246400" y="467150"/>
            <a:ext cx="742500" cy="898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0"/>
          <p:cNvSpPr txBox="1"/>
          <p:nvPr/>
        </p:nvSpPr>
        <p:spPr>
          <a:xfrm>
            <a:off x="1076050" y="1432225"/>
            <a:ext cx="6769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Char char="📌"/>
            </a:pPr>
            <a:r>
              <a:rPr lang="en-US" sz="2000">
                <a:solidFill>
                  <a:srgbClr val="3F3F3F"/>
                </a:solidFill>
              </a:rPr>
              <a:t>Language detection</a:t>
            </a:r>
            <a:endParaRPr sz="2000">
              <a:solidFill>
                <a:srgbClr val="3F3F3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Char char="📌"/>
            </a:pPr>
            <a:r>
              <a:rPr lang="en-US" sz="2000">
                <a:solidFill>
                  <a:srgbClr val="3F3F3F"/>
                </a:solidFill>
              </a:rPr>
              <a:t>Removing HTML code, punctuation, written </a:t>
            </a:r>
            <a:r>
              <a:rPr lang="en-US" sz="2000">
                <a:solidFill>
                  <a:srgbClr val="3F3F3F"/>
                </a:solidFill>
              </a:rPr>
              <a:t>accents and numbers</a:t>
            </a:r>
            <a:endParaRPr sz="2000">
              <a:solidFill>
                <a:srgbClr val="3F3F3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Char char="📌"/>
            </a:pPr>
            <a:r>
              <a:rPr lang="en-US" sz="2000">
                <a:solidFill>
                  <a:srgbClr val="3F3F3F"/>
                </a:solidFill>
              </a:rPr>
              <a:t>Removing English and Spanish stop words</a:t>
            </a:r>
            <a:endParaRPr sz="2000">
              <a:solidFill>
                <a:srgbClr val="3F3F3F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Char char="📌"/>
            </a:pPr>
            <a:r>
              <a:rPr lang="en-US" sz="2000">
                <a:solidFill>
                  <a:srgbClr val="3F3F3F"/>
                </a:solidFill>
              </a:rPr>
              <a:t>Building a word frequency table</a:t>
            </a:r>
            <a:endParaRPr sz="200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1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</p:sp>
      <p:sp>
        <p:nvSpPr>
          <p:cNvPr id="361" name="Google Shape;361;p3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62" name="Google Shape;362;p31"/>
          <p:cNvPicPr preferRelativeResize="0"/>
          <p:nvPr/>
        </p:nvPicPr>
        <p:blipFill rotWithShape="1">
          <a:blip r:embed="rId3">
            <a:alphaModFix/>
          </a:blip>
          <a:srcRect b="0" l="2090" r="1570" t="0"/>
          <a:stretch/>
        </p:blipFill>
        <p:spPr>
          <a:xfrm>
            <a:off x="-26437" y="0"/>
            <a:ext cx="1221843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31"/>
          <p:cNvSpPr/>
          <p:nvPr/>
        </p:nvSpPr>
        <p:spPr>
          <a:xfrm>
            <a:off x="8153702" y="6215800"/>
            <a:ext cx="4038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Word cloud of apartment descriptions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2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</p:sp>
      <p:sp>
        <p:nvSpPr>
          <p:cNvPr id="370" name="Google Shape;370;p3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71" name="Google Shape;371;p32"/>
          <p:cNvPicPr preferRelativeResize="0"/>
          <p:nvPr/>
        </p:nvPicPr>
        <p:blipFill rotWithShape="1">
          <a:blip r:embed="rId3">
            <a:alphaModFix/>
          </a:blip>
          <a:srcRect b="0" l="1079" r="1643" t="0"/>
          <a:stretch/>
        </p:blipFill>
        <p:spPr>
          <a:xfrm>
            <a:off x="-17850" y="0"/>
            <a:ext cx="1220985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2"/>
          <p:cNvSpPr/>
          <p:nvPr/>
        </p:nvSpPr>
        <p:spPr>
          <a:xfrm>
            <a:off x="8153702" y="6215800"/>
            <a:ext cx="40383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Word cloud of neighborhood descriptions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33"/>
          <p:cNvPicPr preferRelativeResize="0"/>
          <p:nvPr/>
        </p:nvPicPr>
        <p:blipFill rotWithShape="1">
          <a:blip r:embed="rId3">
            <a:alphaModFix/>
          </a:blip>
          <a:srcRect b="14260" l="0" r="0" t="1208"/>
          <a:stretch/>
        </p:blipFill>
        <p:spPr>
          <a:xfrm>
            <a:off x="-85875" y="0"/>
            <a:ext cx="12270124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FFFFF">
                  <a:alpha val="70980"/>
                </a:srgbClr>
              </a:gs>
              <a:gs pos="100000">
                <a:schemeClr val="lt1"/>
              </a:gs>
            </a:gsLst>
            <a:lin ang="8100019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9" name="Google Shape;379;p33"/>
          <p:cNvGrpSpPr/>
          <p:nvPr/>
        </p:nvGrpSpPr>
        <p:grpSpPr>
          <a:xfrm>
            <a:off x="7258500" y="911050"/>
            <a:ext cx="4095300" cy="5353200"/>
            <a:chOff x="7460746" y="1269567"/>
            <a:chExt cx="4095300" cy="5353200"/>
          </a:xfrm>
        </p:grpSpPr>
        <p:sp>
          <p:nvSpPr>
            <p:cNvPr id="380" name="Google Shape;380;p33"/>
            <p:cNvSpPr/>
            <p:nvPr/>
          </p:nvSpPr>
          <p:spPr>
            <a:xfrm>
              <a:off x="7460746" y="1814667"/>
              <a:ext cx="4095300" cy="4808100"/>
            </a:xfrm>
            <a:prstGeom prst="roundRect">
              <a:avLst>
                <a:gd fmla="val 2153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285875" rotWithShape="0" algn="bl" dir="5580000" dist="647700">
                <a:srgbClr val="000000">
                  <a:alpha val="19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7460746" y="1269567"/>
              <a:ext cx="4095300" cy="723600"/>
            </a:xfrm>
            <a:prstGeom prst="round2SameRect">
              <a:avLst>
                <a:gd fmla="val 10204" name="adj1"/>
                <a:gd fmla="val 0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chemeClr val="lt1"/>
                  </a:solidFill>
                  <a:latin typeface="Work Sans"/>
                  <a:ea typeface="Work Sans"/>
                  <a:cs typeface="Work Sans"/>
                  <a:sym typeface="Work Sans"/>
                </a:rPr>
                <a:t>Full description</a:t>
              </a:r>
              <a:endParaRPr sz="1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382" name="Google Shape;382;p33"/>
          <p:cNvSpPr/>
          <p:nvPr/>
        </p:nvSpPr>
        <p:spPr>
          <a:xfrm>
            <a:off x="526914" y="911050"/>
            <a:ext cx="5030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accent1"/>
                </a:solidFill>
              </a:rPr>
              <a:t>Incorporating AI</a:t>
            </a:r>
            <a:endParaRPr/>
          </a:p>
        </p:txBody>
      </p:sp>
      <p:sp>
        <p:nvSpPr>
          <p:cNvPr id="383" name="Google Shape;383;p33"/>
          <p:cNvSpPr txBox="1"/>
          <p:nvPr/>
        </p:nvSpPr>
        <p:spPr>
          <a:xfrm>
            <a:off x="7442350" y="1710925"/>
            <a:ext cx="3789000" cy="44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595959"/>
                </a:solidFill>
              </a:rPr>
              <a:t>Discover the perfect city retreat in </a:t>
            </a:r>
            <a:r>
              <a:rPr b="1" lang="en-US" sz="2000">
                <a:solidFill>
                  <a:srgbClr val="3F3F3F"/>
                </a:solidFill>
              </a:rPr>
              <a:t>Barcelona</a:t>
            </a:r>
            <a:r>
              <a:rPr b="1" lang="en-US" sz="2000">
                <a:solidFill>
                  <a:srgbClr val="595959"/>
                </a:solidFill>
              </a:rPr>
              <a:t> </a:t>
            </a:r>
            <a:r>
              <a:rPr lang="en-US" sz="2000">
                <a:solidFill>
                  <a:srgbClr val="595959"/>
                </a:solidFill>
              </a:rPr>
              <a:t>with this </a:t>
            </a:r>
            <a:r>
              <a:rPr b="1" lang="en-US" sz="2000">
                <a:solidFill>
                  <a:srgbClr val="3F3F3F"/>
                </a:solidFill>
              </a:rPr>
              <a:t>spacious</a:t>
            </a:r>
            <a:r>
              <a:rPr b="1" lang="en-US" sz="2000">
                <a:solidFill>
                  <a:srgbClr val="595959"/>
                </a:solidFill>
              </a:rPr>
              <a:t> </a:t>
            </a:r>
            <a:r>
              <a:rPr lang="en-US" sz="2000">
                <a:solidFill>
                  <a:srgbClr val="595959"/>
                </a:solidFill>
              </a:rPr>
              <a:t>1-bedroom</a:t>
            </a:r>
            <a:r>
              <a:rPr lang="en-US" sz="2000">
                <a:solidFill>
                  <a:srgbClr val="3F3F3F"/>
                </a:solidFill>
              </a:rPr>
              <a:t> </a:t>
            </a:r>
            <a:r>
              <a:rPr b="1" lang="en-US" sz="2000">
                <a:solidFill>
                  <a:srgbClr val="3F3F3F"/>
                </a:solidFill>
              </a:rPr>
              <a:t>apartment</a:t>
            </a:r>
            <a:r>
              <a:rPr lang="en-US" sz="2000">
                <a:solidFill>
                  <a:srgbClr val="595959"/>
                </a:solidFill>
              </a:rPr>
              <a:t>. The </a:t>
            </a:r>
            <a:r>
              <a:rPr b="1" lang="en-US" sz="2000">
                <a:solidFill>
                  <a:srgbClr val="3F3F3F"/>
                </a:solidFill>
              </a:rPr>
              <a:t>cozy bedroom </a:t>
            </a:r>
            <a:r>
              <a:rPr lang="en-US" sz="2000">
                <a:solidFill>
                  <a:srgbClr val="595959"/>
                </a:solidFill>
              </a:rPr>
              <a:t>features a comfortable</a:t>
            </a:r>
            <a:r>
              <a:rPr lang="en-US" sz="2000">
                <a:solidFill>
                  <a:srgbClr val="3F3F3F"/>
                </a:solidFill>
              </a:rPr>
              <a:t> </a:t>
            </a:r>
            <a:r>
              <a:rPr b="1" lang="en-US" sz="2000">
                <a:solidFill>
                  <a:srgbClr val="3F3F3F"/>
                </a:solidFill>
              </a:rPr>
              <a:t>double bed</a:t>
            </a:r>
            <a:r>
              <a:rPr lang="en-US" sz="2000">
                <a:solidFill>
                  <a:srgbClr val="595959"/>
                </a:solidFill>
              </a:rPr>
              <a:t>,</a:t>
            </a:r>
            <a:r>
              <a:rPr lang="en-US" sz="2000">
                <a:solidFill>
                  <a:srgbClr val="3F3F3F"/>
                </a:solidFill>
              </a:rPr>
              <a:t> </a:t>
            </a:r>
            <a:r>
              <a:rPr lang="en-US" sz="2000">
                <a:solidFill>
                  <a:srgbClr val="595959"/>
                </a:solidFill>
              </a:rPr>
              <a:t>while the well-</a:t>
            </a:r>
            <a:r>
              <a:rPr b="1" lang="en-US" sz="2000">
                <a:solidFill>
                  <a:srgbClr val="3F3F3F"/>
                </a:solidFill>
              </a:rPr>
              <a:t>equipped</a:t>
            </a:r>
            <a:r>
              <a:rPr lang="en-US" sz="2000">
                <a:solidFill>
                  <a:srgbClr val="3F3F3F"/>
                </a:solidFill>
              </a:rPr>
              <a:t> </a:t>
            </a:r>
            <a:r>
              <a:rPr b="1" lang="en-US" sz="2000">
                <a:solidFill>
                  <a:srgbClr val="3F3F3F"/>
                </a:solidFill>
              </a:rPr>
              <a:t>kitchen</a:t>
            </a:r>
            <a:r>
              <a:rPr b="1" lang="en-US" sz="2000">
                <a:solidFill>
                  <a:srgbClr val="595959"/>
                </a:solidFill>
              </a:rPr>
              <a:t> </a:t>
            </a:r>
            <a:r>
              <a:rPr lang="en-US" sz="2000">
                <a:solidFill>
                  <a:srgbClr val="595959"/>
                </a:solidFill>
              </a:rPr>
              <a:t>invites you to whip up culinary delights. Relax in the inviting </a:t>
            </a:r>
            <a:r>
              <a:rPr b="1" lang="en-US" sz="2000">
                <a:solidFill>
                  <a:srgbClr val="3F3F3F"/>
                </a:solidFill>
              </a:rPr>
              <a:t>living </a:t>
            </a:r>
            <a:r>
              <a:rPr lang="en-US" sz="2000">
                <a:solidFill>
                  <a:srgbClr val="595959"/>
                </a:solidFill>
              </a:rPr>
              <a:t>area or explore the vibrant </a:t>
            </a:r>
            <a:r>
              <a:rPr b="1" lang="en-US" sz="2000">
                <a:solidFill>
                  <a:srgbClr val="3F3F3F"/>
                </a:solidFill>
              </a:rPr>
              <a:t>city </a:t>
            </a:r>
            <a:r>
              <a:rPr lang="en-US" sz="2000">
                <a:solidFill>
                  <a:srgbClr val="595959"/>
                </a:solidFill>
              </a:rPr>
              <a:t>just outside your doorstep. With convenient amenities and a prime </a:t>
            </a:r>
            <a:r>
              <a:rPr b="1" lang="en-US" sz="2000">
                <a:solidFill>
                  <a:srgbClr val="3F3F3F"/>
                </a:solidFill>
              </a:rPr>
              <a:t>location</a:t>
            </a:r>
            <a:r>
              <a:rPr lang="en-US" sz="2000">
                <a:solidFill>
                  <a:srgbClr val="595959"/>
                </a:solidFill>
              </a:rPr>
              <a:t>,</a:t>
            </a:r>
            <a:r>
              <a:rPr lang="en-US" sz="2000">
                <a:solidFill>
                  <a:srgbClr val="3F3F3F"/>
                </a:solidFill>
              </a:rPr>
              <a:t> </a:t>
            </a:r>
            <a:r>
              <a:rPr lang="en-US" sz="2000">
                <a:solidFill>
                  <a:srgbClr val="595959"/>
                </a:solidFill>
              </a:rPr>
              <a:t>this apartment offers an ideal </a:t>
            </a:r>
            <a:r>
              <a:rPr b="1" lang="en-US" sz="2000">
                <a:solidFill>
                  <a:srgbClr val="3F3F3F"/>
                </a:solidFill>
              </a:rPr>
              <a:t>stay</a:t>
            </a:r>
            <a:r>
              <a:rPr b="1" lang="en-US" sz="2000">
                <a:solidFill>
                  <a:srgbClr val="595959"/>
                </a:solidFill>
              </a:rPr>
              <a:t> </a:t>
            </a:r>
            <a:r>
              <a:rPr lang="en-US" sz="2000">
                <a:solidFill>
                  <a:srgbClr val="595959"/>
                </a:solidFill>
              </a:rPr>
              <a:t>in Barcelona.</a:t>
            </a:r>
            <a:endParaRPr sz="2000">
              <a:solidFill>
                <a:srgbClr val="595959"/>
              </a:solidFill>
            </a:endParaRPr>
          </a:p>
        </p:txBody>
      </p:sp>
      <p:sp>
        <p:nvSpPr>
          <p:cNvPr id="384" name="Google Shape;384;p33"/>
          <p:cNvSpPr/>
          <p:nvPr/>
        </p:nvSpPr>
        <p:spPr>
          <a:xfrm>
            <a:off x="952463" y="2575950"/>
            <a:ext cx="4179300" cy="2836200"/>
          </a:xfrm>
          <a:prstGeom prst="roundRect">
            <a:avLst>
              <a:gd fmla="val 9502" name="adj"/>
            </a:avLst>
          </a:prstGeom>
          <a:solidFill>
            <a:schemeClr val="lt1"/>
          </a:solidFill>
          <a:ln>
            <a:noFill/>
          </a:ln>
          <a:effectLst>
            <a:outerShdw blurRad="1285875" rotWithShape="0" algn="bl" dir="5460000" dist="64770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85" name="Google Shape;385;p33"/>
          <p:cNvGraphicFramePr/>
          <p:nvPr/>
        </p:nvGraphicFramePr>
        <p:xfrm>
          <a:off x="1104900" y="3299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{0D1CAA68-F451-49F0-9B2C-F50B83DFE449}</a:tableStyleId>
              </a:tblPr>
              <a:tblGrid>
                <a:gridCol w="1393075"/>
                <a:gridCol w="1393075"/>
                <a:gridCol w="13930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apartment</a:t>
                      </a:r>
                      <a:r>
                        <a:rPr lang="en-US"/>
                        <a:t>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barcelona</a:t>
                      </a:r>
                      <a:r>
                        <a:rPr lang="en-US"/>
                        <a:t>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bedroom</a:t>
                      </a:r>
                      <a:r>
                        <a:rPr lang="en-US"/>
                        <a:t>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bed”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kitchen</a:t>
                      </a:r>
                      <a:r>
                        <a:rPr lang="en-US"/>
                        <a:t>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living”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located”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double”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equipped”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city”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bedrooms”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bathroom”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stay”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spacious”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“</a:t>
                      </a:r>
                      <a:r>
                        <a:rPr lang="en-US">
                          <a:solidFill>
                            <a:schemeClr val="dk1"/>
                          </a:solidFill>
                        </a:rPr>
                        <a:t>building”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86" name="Google Shape;386;p33"/>
          <p:cNvSpPr/>
          <p:nvPr/>
        </p:nvSpPr>
        <p:spPr>
          <a:xfrm>
            <a:off x="952650" y="2575950"/>
            <a:ext cx="4179300" cy="723600"/>
          </a:xfrm>
          <a:prstGeom prst="round2SameRect">
            <a:avLst>
              <a:gd fmla="val 10204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Words from descriptions</a:t>
            </a:r>
            <a:endParaRPr sz="1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87" name="Google Shape;387;p33"/>
          <p:cNvSpPr/>
          <p:nvPr/>
        </p:nvSpPr>
        <p:spPr>
          <a:xfrm>
            <a:off x="5471513" y="3596425"/>
            <a:ext cx="1447200" cy="723600"/>
          </a:xfrm>
          <a:prstGeom prst="rightArrow">
            <a:avLst>
              <a:gd fmla="val 50000" name="adj1"/>
              <a:gd fmla="val 79604" name="adj2"/>
            </a:avLst>
          </a:prstGeom>
          <a:solidFill>
            <a:schemeClr val="dk2"/>
          </a:solidFill>
          <a:ln cap="flat" cmpd="sng" w="1143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5280000" dist="47625">
              <a:srgbClr val="000000">
                <a:alpha val="2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airbnb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5A5F"/>
      </a:accent1>
      <a:accent2>
        <a:srgbClr val="00A69A"/>
      </a:accent2>
      <a:accent3>
        <a:srgbClr val="FB642C"/>
      </a:accent3>
      <a:accent4>
        <a:srgbClr val="484848"/>
      </a:accent4>
      <a:accent5>
        <a:srgbClr val="767676"/>
      </a:accent5>
      <a:accent6>
        <a:srgbClr val="ADB9CA"/>
      </a:accent6>
      <a:hlink>
        <a:srgbClr val="FF5A60"/>
      </a:hlink>
      <a:folHlink>
        <a:srgbClr val="D93D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